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34137600" cy="25603200"/>
  <p:notesSz cx="6858000" cy="9144000"/>
  <p:embeddedFontLst>
    <p:embeddedFont>
      <p:font typeface="Oswald"/>
      <p:regular r:id="rId4"/>
      <p:bold r:id="rId5"/>
    </p:embeddedFont>
    <p:embeddedFont>
      <p:font typeface="Droid Serif"/>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9410ADB-3FE3-460E-96BD-C520783F6FFC}">
  <a:tblStyle styleId="{F9410ADB-3FE3-460E-96BD-C520783F6FFC}"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43"/>
  </p:normalViewPr>
  <p:slideViewPr>
    <p:cSldViewPr snapToGrid="0" snapToObjects="1">
      <p:cViewPr varScale="1">
        <p:scale>
          <a:sx n="37" d="100"/>
          <a:sy n="37" d="100"/>
        </p:scale>
        <p:origin x="344" y="1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viewProps" Target="viewProps.xml"/><Relationship Id="rId5" Type="http://schemas.openxmlformats.org/officeDocument/2006/relationships/font" Target="fonts/font2.fntdata"/><Relationship Id="rId10" Type="http://schemas.openxmlformats.org/officeDocument/2006/relationships/presProps" Target="presProps.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ree-power-point-templates.com/"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free-power-point-templates.com/presentation-poster-templat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dirty="0"/>
              <a:t>You can add your presentation notes here. This presentation template for research posters is fully editable so text, graphics and content can be updated to fit your own research needs. You can download more presentations from </a:t>
            </a:r>
            <a:r>
              <a:rPr lang="en" u="sng" dirty="0">
                <a:solidFill>
                  <a:schemeClr val="hlink"/>
                </a:solidFill>
                <a:hlinkClick r:id="rId3"/>
              </a:rPr>
              <a:t>http://www.free-power-point-templates.com/</a:t>
            </a:r>
          </a:p>
          <a:p>
            <a:pPr lvl="0" rtl="0">
              <a:spcBef>
                <a:spcPts val="0"/>
              </a:spcBef>
              <a:buNone/>
            </a:pPr>
            <a:endParaRPr dirty="0"/>
          </a:p>
          <a:p>
            <a:pPr lvl="0" rtl="0">
              <a:spcBef>
                <a:spcPts val="0"/>
              </a:spcBef>
              <a:buNone/>
            </a:pPr>
            <a:endParaRPr dirty="0"/>
          </a:p>
          <a:p>
            <a:pPr lvl="0" rtl="0">
              <a:spcBef>
                <a:spcPts val="0"/>
              </a:spcBef>
              <a:buNone/>
            </a:pPr>
            <a:endParaRPr dirty="0"/>
          </a:p>
          <a:p>
            <a:pPr lvl="0">
              <a:spcBef>
                <a:spcPts val="0"/>
              </a:spcBef>
              <a:buNone/>
            </a:pPr>
            <a:r>
              <a:rPr lang="en" dirty="0"/>
              <a:t>Download more </a:t>
            </a:r>
            <a:r>
              <a:rPr lang="en" u="sng" dirty="0">
                <a:solidFill>
                  <a:schemeClr val="hlink"/>
                </a:solidFill>
                <a:hlinkClick r:id="rId4"/>
              </a:rPr>
              <a:t>poster presentation templates</a:t>
            </a:r>
            <a:r>
              <a:rPr lang="en" dirty="0"/>
              <a:t> from </a:t>
            </a:r>
            <a:r>
              <a:rPr lang="en" dirty="0" err="1"/>
              <a:t>FPPT.com</a:t>
            </a:r>
            <a:endParaRPr lang="e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163711" y="3706328"/>
            <a:ext cx="31810520" cy="10217400"/>
          </a:xfrm>
          <a:prstGeom prst="rect">
            <a:avLst/>
          </a:prstGeom>
        </p:spPr>
        <p:txBody>
          <a:bodyPr lIns="417950" tIns="417950" rIns="417950" bIns="417950" anchor="b" anchorCtr="0"/>
          <a:lstStyle>
            <a:lvl1pPr lvl="0" algn="ctr">
              <a:spcBef>
                <a:spcPts val="0"/>
              </a:spcBef>
              <a:buSzPct val="100000"/>
              <a:defRPr sz="22119"/>
            </a:lvl1pPr>
            <a:lvl2pPr lvl="1" algn="ctr">
              <a:spcBef>
                <a:spcPts val="0"/>
              </a:spcBef>
              <a:buSzPct val="100000"/>
              <a:defRPr sz="22119"/>
            </a:lvl2pPr>
            <a:lvl3pPr lvl="2" algn="ctr">
              <a:spcBef>
                <a:spcPts val="0"/>
              </a:spcBef>
              <a:buSzPct val="100000"/>
              <a:defRPr sz="22119"/>
            </a:lvl3pPr>
            <a:lvl4pPr lvl="3" algn="ctr">
              <a:spcBef>
                <a:spcPts val="0"/>
              </a:spcBef>
              <a:buSzPct val="100000"/>
              <a:defRPr sz="22119"/>
            </a:lvl4pPr>
            <a:lvl5pPr lvl="4" algn="ctr">
              <a:spcBef>
                <a:spcPts val="0"/>
              </a:spcBef>
              <a:buSzPct val="100000"/>
              <a:defRPr sz="22119"/>
            </a:lvl5pPr>
            <a:lvl6pPr lvl="5" algn="ctr">
              <a:spcBef>
                <a:spcPts val="0"/>
              </a:spcBef>
              <a:buSzPct val="100000"/>
              <a:defRPr sz="22119"/>
            </a:lvl6pPr>
            <a:lvl7pPr lvl="6" algn="ctr">
              <a:spcBef>
                <a:spcPts val="0"/>
              </a:spcBef>
              <a:buSzPct val="100000"/>
              <a:defRPr sz="22119"/>
            </a:lvl7pPr>
            <a:lvl8pPr lvl="7" algn="ctr">
              <a:spcBef>
                <a:spcPts val="0"/>
              </a:spcBef>
              <a:buSzPct val="100000"/>
              <a:defRPr sz="22119"/>
            </a:lvl8pPr>
            <a:lvl9pPr lvl="8" algn="ctr">
              <a:spcBef>
                <a:spcPts val="0"/>
              </a:spcBef>
              <a:buSzPct val="100000"/>
              <a:defRPr sz="22119"/>
            </a:lvl9pPr>
          </a:lstStyle>
          <a:p>
            <a:endParaRPr/>
          </a:p>
        </p:txBody>
      </p:sp>
      <p:sp>
        <p:nvSpPr>
          <p:cNvPr id="11" name="Shape 11"/>
          <p:cNvSpPr txBox="1">
            <a:spLocks noGrp="1"/>
          </p:cNvSpPr>
          <p:nvPr>
            <p:ph type="subTitle" idx="1"/>
          </p:nvPr>
        </p:nvSpPr>
        <p:spPr>
          <a:xfrm>
            <a:off x="1163680" y="14107644"/>
            <a:ext cx="31810520" cy="3945300"/>
          </a:xfrm>
          <a:prstGeom prst="rect">
            <a:avLst/>
          </a:prstGeom>
        </p:spPr>
        <p:txBody>
          <a:bodyPr lIns="417950" tIns="417950" rIns="417950" bIns="417950" anchor="t" anchorCtr="0"/>
          <a:lstStyle>
            <a:lvl1pPr lvl="0" algn="ctr">
              <a:lnSpc>
                <a:spcPct val="100000"/>
              </a:lnSpc>
              <a:spcBef>
                <a:spcPts val="0"/>
              </a:spcBef>
              <a:spcAft>
                <a:spcPts val="0"/>
              </a:spcAft>
              <a:buSzPct val="100000"/>
              <a:buNone/>
              <a:defRPr sz="11946"/>
            </a:lvl1pPr>
            <a:lvl2pPr lvl="1" algn="ctr">
              <a:lnSpc>
                <a:spcPct val="100000"/>
              </a:lnSpc>
              <a:spcBef>
                <a:spcPts val="0"/>
              </a:spcBef>
              <a:spcAft>
                <a:spcPts val="0"/>
              </a:spcAft>
              <a:buSzPct val="100000"/>
              <a:buNone/>
              <a:defRPr sz="11946"/>
            </a:lvl2pPr>
            <a:lvl3pPr lvl="2" algn="ctr">
              <a:lnSpc>
                <a:spcPct val="100000"/>
              </a:lnSpc>
              <a:spcBef>
                <a:spcPts val="0"/>
              </a:spcBef>
              <a:spcAft>
                <a:spcPts val="0"/>
              </a:spcAft>
              <a:buSzPct val="100000"/>
              <a:buNone/>
              <a:defRPr sz="11946"/>
            </a:lvl3pPr>
            <a:lvl4pPr lvl="3" algn="ctr">
              <a:lnSpc>
                <a:spcPct val="100000"/>
              </a:lnSpc>
              <a:spcBef>
                <a:spcPts val="0"/>
              </a:spcBef>
              <a:spcAft>
                <a:spcPts val="0"/>
              </a:spcAft>
              <a:buSzPct val="100000"/>
              <a:buNone/>
              <a:defRPr sz="11946"/>
            </a:lvl4pPr>
            <a:lvl5pPr lvl="4" algn="ctr">
              <a:lnSpc>
                <a:spcPct val="100000"/>
              </a:lnSpc>
              <a:spcBef>
                <a:spcPts val="0"/>
              </a:spcBef>
              <a:spcAft>
                <a:spcPts val="0"/>
              </a:spcAft>
              <a:buSzPct val="100000"/>
              <a:buNone/>
              <a:defRPr sz="11946"/>
            </a:lvl5pPr>
            <a:lvl6pPr lvl="5" algn="ctr">
              <a:lnSpc>
                <a:spcPct val="100000"/>
              </a:lnSpc>
              <a:spcBef>
                <a:spcPts val="0"/>
              </a:spcBef>
              <a:spcAft>
                <a:spcPts val="0"/>
              </a:spcAft>
              <a:buSzPct val="100000"/>
              <a:buNone/>
              <a:defRPr sz="11946"/>
            </a:lvl6pPr>
            <a:lvl7pPr lvl="6" algn="ctr">
              <a:lnSpc>
                <a:spcPct val="100000"/>
              </a:lnSpc>
              <a:spcBef>
                <a:spcPts val="0"/>
              </a:spcBef>
              <a:spcAft>
                <a:spcPts val="0"/>
              </a:spcAft>
              <a:buSzPct val="100000"/>
              <a:buNone/>
              <a:defRPr sz="11946"/>
            </a:lvl7pPr>
            <a:lvl8pPr lvl="7" algn="ctr">
              <a:lnSpc>
                <a:spcPct val="100000"/>
              </a:lnSpc>
              <a:spcBef>
                <a:spcPts val="0"/>
              </a:spcBef>
              <a:spcAft>
                <a:spcPts val="0"/>
              </a:spcAft>
              <a:buSzPct val="100000"/>
              <a:buNone/>
              <a:defRPr sz="11946"/>
            </a:lvl8pPr>
            <a:lvl9pPr lvl="8" algn="ctr">
              <a:lnSpc>
                <a:spcPct val="100000"/>
              </a:lnSpc>
              <a:spcBef>
                <a:spcPts val="0"/>
              </a:spcBef>
              <a:spcAft>
                <a:spcPts val="0"/>
              </a:spcAft>
              <a:buSzPct val="100000"/>
              <a:buNone/>
              <a:defRPr sz="11946"/>
            </a:lvl9pPr>
          </a:lstStyle>
          <a:p>
            <a:endParaRPr/>
          </a:p>
        </p:txBody>
      </p:sp>
      <p:sp>
        <p:nvSpPr>
          <p:cNvPr id="12" name="Shape 12"/>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63680" y="5506044"/>
            <a:ext cx="31810520" cy="9773700"/>
          </a:xfrm>
          <a:prstGeom prst="rect">
            <a:avLst/>
          </a:prstGeom>
        </p:spPr>
        <p:txBody>
          <a:bodyPr lIns="417950" tIns="417950" rIns="417950" bIns="417950" anchor="b" anchorCtr="0"/>
          <a:lstStyle>
            <a:lvl1pPr lvl="0" algn="ctr">
              <a:spcBef>
                <a:spcPts val="0"/>
              </a:spcBef>
              <a:buSzPct val="100000"/>
              <a:defRPr sz="51239"/>
            </a:lvl1pPr>
            <a:lvl2pPr lvl="1" algn="ctr">
              <a:spcBef>
                <a:spcPts val="0"/>
              </a:spcBef>
              <a:buSzPct val="100000"/>
              <a:defRPr sz="51239"/>
            </a:lvl2pPr>
            <a:lvl3pPr lvl="2" algn="ctr">
              <a:spcBef>
                <a:spcPts val="0"/>
              </a:spcBef>
              <a:buSzPct val="100000"/>
              <a:defRPr sz="51239"/>
            </a:lvl3pPr>
            <a:lvl4pPr lvl="3" algn="ctr">
              <a:spcBef>
                <a:spcPts val="0"/>
              </a:spcBef>
              <a:buSzPct val="100000"/>
              <a:defRPr sz="51239"/>
            </a:lvl4pPr>
            <a:lvl5pPr lvl="4" algn="ctr">
              <a:spcBef>
                <a:spcPts val="0"/>
              </a:spcBef>
              <a:buSzPct val="100000"/>
              <a:defRPr sz="51239"/>
            </a:lvl5pPr>
            <a:lvl6pPr lvl="5" algn="ctr">
              <a:spcBef>
                <a:spcPts val="0"/>
              </a:spcBef>
              <a:buSzPct val="100000"/>
              <a:defRPr sz="51239"/>
            </a:lvl6pPr>
            <a:lvl7pPr lvl="6" algn="ctr">
              <a:spcBef>
                <a:spcPts val="0"/>
              </a:spcBef>
              <a:buSzPct val="100000"/>
              <a:defRPr sz="51239"/>
            </a:lvl7pPr>
            <a:lvl8pPr lvl="7" algn="ctr">
              <a:spcBef>
                <a:spcPts val="0"/>
              </a:spcBef>
              <a:buSzPct val="100000"/>
              <a:defRPr sz="51239"/>
            </a:lvl8pPr>
            <a:lvl9pPr lvl="8" algn="ctr">
              <a:spcBef>
                <a:spcPts val="0"/>
              </a:spcBef>
              <a:buSzPct val="100000"/>
              <a:defRPr sz="51239"/>
            </a:lvl9pPr>
          </a:lstStyle>
          <a:p>
            <a:endParaRPr/>
          </a:p>
        </p:txBody>
      </p:sp>
      <p:sp>
        <p:nvSpPr>
          <p:cNvPr id="46" name="Shape 46"/>
          <p:cNvSpPr txBox="1">
            <a:spLocks noGrp="1"/>
          </p:cNvSpPr>
          <p:nvPr>
            <p:ph type="body" idx="1"/>
          </p:nvPr>
        </p:nvSpPr>
        <p:spPr>
          <a:xfrm>
            <a:off x="1163680" y="15691076"/>
            <a:ext cx="31810520" cy="6474900"/>
          </a:xfrm>
          <a:prstGeom prst="rect">
            <a:avLst/>
          </a:prstGeom>
        </p:spPr>
        <p:txBody>
          <a:bodyPr lIns="417950" tIns="417950" rIns="417950" bIns="417950"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163680" y="10706456"/>
            <a:ext cx="31810520" cy="4190099"/>
          </a:xfrm>
          <a:prstGeom prst="rect">
            <a:avLst/>
          </a:prstGeom>
        </p:spPr>
        <p:txBody>
          <a:bodyPr lIns="417950" tIns="417950" rIns="417950" bIns="417950" anchor="ctr" anchorCtr="0"/>
          <a:lstStyle>
            <a:lvl1pPr lvl="0" algn="ctr">
              <a:spcBef>
                <a:spcPts val="0"/>
              </a:spcBef>
              <a:buSzPct val="100000"/>
              <a:defRPr sz="15400"/>
            </a:lvl1pPr>
            <a:lvl2pPr lvl="1" algn="ctr">
              <a:spcBef>
                <a:spcPts val="0"/>
              </a:spcBef>
              <a:buSzPct val="100000"/>
              <a:defRPr sz="15400"/>
            </a:lvl2pPr>
            <a:lvl3pPr lvl="2" algn="ctr">
              <a:spcBef>
                <a:spcPts val="0"/>
              </a:spcBef>
              <a:buSzPct val="100000"/>
              <a:defRPr sz="15400"/>
            </a:lvl3pPr>
            <a:lvl4pPr lvl="3" algn="ctr">
              <a:spcBef>
                <a:spcPts val="0"/>
              </a:spcBef>
              <a:buSzPct val="100000"/>
              <a:defRPr sz="15400"/>
            </a:lvl4pPr>
            <a:lvl5pPr lvl="4" algn="ctr">
              <a:spcBef>
                <a:spcPts val="0"/>
              </a:spcBef>
              <a:buSzPct val="100000"/>
              <a:defRPr sz="15400"/>
            </a:lvl5pPr>
            <a:lvl6pPr lvl="5" algn="ctr">
              <a:spcBef>
                <a:spcPts val="0"/>
              </a:spcBef>
              <a:buSzPct val="100000"/>
              <a:defRPr sz="15400"/>
            </a:lvl6pPr>
            <a:lvl7pPr lvl="6" algn="ctr">
              <a:spcBef>
                <a:spcPts val="0"/>
              </a:spcBef>
              <a:buSzPct val="100000"/>
              <a:defRPr sz="15400"/>
            </a:lvl7pPr>
            <a:lvl8pPr lvl="7" algn="ctr">
              <a:spcBef>
                <a:spcPts val="0"/>
              </a:spcBef>
              <a:buSzPct val="100000"/>
              <a:defRPr sz="15400"/>
            </a:lvl8pPr>
            <a:lvl9pPr lvl="8" algn="ctr">
              <a:spcBef>
                <a:spcPts val="0"/>
              </a:spcBef>
              <a:buSzPct val="100000"/>
              <a:defRPr sz="15400"/>
            </a:lvl9pPr>
          </a:lstStyle>
          <a:p>
            <a:endParaRPr/>
          </a:p>
        </p:txBody>
      </p:sp>
      <p:sp>
        <p:nvSpPr>
          <p:cNvPr id="15" name="Shape 15"/>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163680" y="2215235"/>
            <a:ext cx="31810520" cy="2850900"/>
          </a:xfrm>
          <a:prstGeom prst="rect">
            <a:avLst/>
          </a:prstGeom>
        </p:spPr>
        <p:txBody>
          <a:bodyPr lIns="417950" tIns="417950" rIns="417950" bIns="4179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163680" y="5736764"/>
            <a:ext cx="31810520" cy="17006100"/>
          </a:xfrm>
          <a:prstGeom prst="rect">
            <a:avLst/>
          </a:prstGeom>
        </p:spPr>
        <p:txBody>
          <a:bodyPr lIns="417950" tIns="417950" rIns="417950" bIns="4179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163680" y="2215235"/>
            <a:ext cx="31810520" cy="2850900"/>
          </a:xfrm>
          <a:prstGeom prst="rect">
            <a:avLst/>
          </a:prstGeom>
        </p:spPr>
        <p:txBody>
          <a:bodyPr lIns="417950" tIns="417950" rIns="417950" bIns="4179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163679" y="5736764"/>
            <a:ext cx="14932680" cy="17006100"/>
          </a:xfrm>
          <a:prstGeom prst="rect">
            <a:avLst/>
          </a:prstGeom>
        </p:spPr>
        <p:txBody>
          <a:bodyPr lIns="417950" tIns="417950" rIns="417950" bIns="417950" anchor="t" anchorCtr="0"/>
          <a:lstStyle>
            <a:lvl1pPr lvl="0">
              <a:spcBef>
                <a:spcPts val="0"/>
              </a:spcBef>
              <a:buSzPct val="100000"/>
              <a:defRPr sz="5973"/>
            </a:lvl1pPr>
            <a:lvl2pPr lvl="1">
              <a:spcBef>
                <a:spcPts val="0"/>
              </a:spcBef>
              <a:buSzPct val="100000"/>
              <a:defRPr sz="5133"/>
            </a:lvl2pPr>
            <a:lvl3pPr lvl="2">
              <a:spcBef>
                <a:spcPts val="0"/>
              </a:spcBef>
              <a:buSzPct val="100000"/>
              <a:defRPr sz="5133"/>
            </a:lvl3pPr>
            <a:lvl4pPr lvl="3">
              <a:spcBef>
                <a:spcPts val="0"/>
              </a:spcBef>
              <a:buSzPct val="100000"/>
              <a:defRPr sz="5133"/>
            </a:lvl4pPr>
            <a:lvl5pPr lvl="4">
              <a:spcBef>
                <a:spcPts val="0"/>
              </a:spcBef>
              <a:buSzPct val="100000"/>
              <a:defRPr sz="5133"/>
            </a:lvl5pPr>
            <a:lvl6pPr lvl="5">
              <a:spcBef>
                <a:spcPts val="0"/>
              </a:spcBef>
              <a:buSzPct val="100000"/>
              <a:defRPr sz="5133"/>
            </a:lvl6pPr>
            <a:lvl7pPr lvl="6">
              <a:spcBef>
                <a:spcPts val="0"/>
              </a:spcBef>
              <a:buSzPct val="100000"/>
              <a:defRPr sz="5133"/>
            </a:lvl7pPr>
            <a:lvl8pPr lvl="7">
              <a:spcBef>
                <a:spcPts val="0"/>
              </a:spcBef>
              <a:buSzPct val="100000"/>
              <a:defRPr sz="5133"/>
            </a:lvl8pPr>
            <a:lvl9pPr lvl="8">
              <a:spcBef>
                <a:spcPts val="0"/>
              </a:spcBef>
              <a:buSzPct val="100000"/>
              <a:defRPr sz="5133"/>
            </a:lvl9pPr>
          </a:lstStyle>
          <a:p>
            <a:endParaRPr/>
          </a:p>
        </p:txBody>
      </p:sp>
      <p:sp>
        <p:nvSpPr>
          <p:cNvPr id="23" name="Shape 23"/>
          <p:cNvSpPr txBox="1">
            <a:spLocks noGrp="1"/>
          </p:cNvSpPr>
          <p:nvPr>
            <p:ph type="body" idx="2"/>
          </p:nvPr>
        </p:nvSpPr>
        <p:spPr>
          <a:xfrm>
            <a:off x="18040959" y="5736764"/>
            <a:ext cx="14932680" cy="17006100"/>
          </a:xfrm>
          <a:prstGeom prst="rect">
            <a:avLst/>
          </a:prstGeom>
        </p:spPr>
        <p:txBody>
          <a:bodyPr lIns="417950" tIns="417950" rIns="417950" bIns="417950" anchor="t" anchorCtr="0"/>
          <a:lstStyle>
            <a:lvl1pPr lvl="0">
              <a:spcBef>
                <a:spcPts val="0"/>
              </a:spcBef>
              <a:buSzPct val="100000"/>
              <a:defRPr sz="5973"/>
            </a:lvl1pPr>
            <a:lvl2pPr lvl="1">
              <a:spcBef>
                <a:spcPts val="0"/>
              </a:spcBef>
              <a:buSzPct val="100000"/>
              <a:defRPr sz="5133"/>
            </a:lvl2pPr>
            <a:lvl3pPr lvl="2">
              <a:spcBef>
                <a:spcPts val="0"/>
              </a:spcBef>
              <a:buSzPct val="100000"/>
              <a:defRPr sz="5133"/>
            </a:lvl3pPr>
            <a:lvl4pPr lvl="3">
              <a:spcBef>
                <a:spcPts val="0"/>
              </a:spcBef>
              <a:buSzPct val="100000"/>
              <a:defRPr sz="5133"/>
            </a:lvl4pPr>
            <a:lvl5pPr lvl="4">
              <a:spcBef>
                <a:spcPts val="0"/>
              </a:spcBef>
              <a:buSzPct val="100000"/>
              <a:defRPr sz="5133"/>
            </a:lvl5pPr>
            <a:lvl6pPr lvl="5">
              <a:spcBef>
                <a:spcPts val="0"/>
              </a:spcBef>
              <a:buSzPct val="100000"/>
              <a:defRPr sz="5133"/>
            </a:lvl6pPr>
            <a:lvl7pPr lvl="6">
              <a:spcBef>
                <a:spcPts val="0"/>
              </a:spcBef>
              <a:buSzPct val="100000"/>
              <a:defRPr sz="5133"/>
            </a:lvl7pPr>
            <a:lvl8pPr lvl="7">
              <a:spcBef>
                <a:spcPts val="0"/>
              </a:spcBef>
              <a:buSzPct val="100000"/>
              <a:defRPr sz="5133"/>
            </a:lvl8pPr>
            <a:lvl9pPr lvl="8">
              <a:spcBef>
                <a:spcPts val="0"/>
              </a:spcBef>
              <a:buSzPct val="100000"/>
              <a:defRPr sz="5133"/>
            </a:lvl9pPr>
          </a:lstStyle>
          <a:p>
            <a:endParaRPr/>
          </a:p>
        </p:txBody>
      </p:sp>
      <p:sp>
        <p:nvSpPr>
          <p:cNvPr id="24" name="Shape 24"/>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63680" y="2215235"/>
            <a:ext cx="31810520" cy="2850900"/>
          </a:xfrm>
          <a:prstGeom prst="rect">
            <a:avLst/>
          </a:prstGeom>
        </p:spPr>
        <p:txBody>
          <a:bodyPr lIns="417950" tIns="417950" rIns="417950" bIns="4179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63679" y="2765653"/>
            <a:ext cx="10483200" cy="3761700"/>
          </a:xfrm>
          <a:prstGeom prst="rect">
            <a:avLst/>
          </a:prstGeom>
        </p:spPr>
        <p:txBody>
          <a:bodyPr lIns="417950" tIns="417950" rIns="417950" bIns="417950" anchor="b" anchorCtr="0"/>
          <a:lstStyle>
            <a:lvl1pPr lvl="0">
              <a:spcBef>
                <a:spcPts val="0"/>
              </a:spcBef>
              <a:buSzPct val="100000"/>
              <a:defRPr sz="10266"/>
            </a:lvl1pPr>
            <a:lvl2pPr lvl="1">
              <a:spcBef>
                <a:spcPts val="0"/>
              </a:spcBef>
              <a:buSzPct val="100000"/>
              <a:defRPr sz="10266"/>
            </a:lvl2pPr>
            <a:lvl3pPr lvl="2">
              <a:spcBef>
                <a:spcPts val="0"/>
              </a:spcBef>
              <a:buSzPct val="100000"/>
              <a:defRPr sz="10266"/>
            </a:lvl3pPr>
            <a:lvl4pPr lvl="3">
              <a:spcBef>
                <a:spcPts val="0"/>
              </a:spcBef>
              <a:buSzPct val="100000"/>
              <a:defRPr sz="10266"/>
            </a:lvl4pPr>
            <a:lvl5pPr lvl="4">
              <a:spcBef>
                <a:spcPts val="0"/>
              </a:spcBef>
              <a:buSzPct val="100000"/>
              <a:defRPr sz="10266"/>
            </a:lvl5pPr>
            <a:lvl6pPr lvl="5">
              <a:spcBef>
                <a:spcPts val="0"/>
              </a:spcBef>
              <a:buSzPct val="100000"/>
              <a:defRPr sz="10266"/>
            </a:lvl6pPr>
            <a:lvl7pPr lvl="6">
              <a:spcBef>
                <a:spcPts val="0"/>
              </a:spcBef>
              <a:buSzPct val="100000"/>
              <a:defRPr sz="10266"/>
            </a:lvl7pPr>
            <a:lvl8pPr lvl="7">
              <a:spcBef>
                <a:spcPts val="0"/>
              </a:spcBef>
              <a:buSzPct val="100000"/>
              <a:defRPr sz="10266"/>
            </a:lvl8pPr>
            <a:lvl9pPr lvl="8">
              <a:spcBef>
                <a:spcPts val="0"/>
              </a:spcBef>
              <a:buSzPct val="100000"/>
              <a:defRPr sz="10266"/>
            </a:lvl9pPr>
          </a:lstStyle>
          <a:p>
            <a:endParaRPr/>
          </a:p>
        </p:txBody>
      </p:sp>
      <p:sp>
        <p:nvSpPr>
          <p:cNvPr id="30" name="Shape 30"/>
          <p:cNvSpPr txBox="1">
            <a:spLocks noGrp="1"/>
          </p:cNvSpPr>
          <p:nvPr>
            <p:ph type="body" idx="1"/>
          </p:nvPr>
        </p:nvSpPr>
        <p:spPr>
          <a:xfrm>
            <a:off x="1163679" y="6917119"/>
            <a:ext cx="10483200" cy="15826500"/>
          </a:xfrm>
          <a:prstGeom prst="rect">
            <a:avLst/>
          </a:prstGeom>
        </p:spPr>
        <p:txBody>
          <a:bodyPr lIns="417950" tIns="417950" rIns="417950" bIns="417950" anchor="t" anchorCtr="0"/>
          <a:lstStyle>
            <a:lvl1pPr lvl="0">
              <a:spcBef>
                <a:spcPts val="0"/>
              </a:spcBef>
              <a:buSzPct val="100000"/>
              <a:defRPr sz="5133"/>
            </a:lvl1pPr>
            <a:lvl2pPr lvl="1">
              <a:spcBef>
                <a:spcPts val="0"/>
              </a:spcBef>
              <a:buSzPct val="100000"/>
              <a:defRPr sz="5133"/>
            </a:lvl2pPr>
            <a:lvl3pPr lvl="2">
              <a:spcBef>
                <a:spcPts val="0"/>
              </a:spcBef>
              <a:buSzPct val="100000"/>
              <a:defRPr sz="5133"/>
            </a:lvl3pPr>
            <a:lvl4pPr lvl="3">
              <a:spcBef>
                <a:spcPts val="0"/>
              </a:spcBef>
              <a:buSzPct val="100000"/>
              <a:defRPr sz="5133"/>
            </a:lvl4pPr>
            <a:lvl5pPr lvl="4">
              <a:spcBef>
                <a:spcPts val="0"/>
              </a:spcBef>
              <a:buSzPct val="100000"/>
              <a:defRPr sz="5133"/>
            </a:lvl5pPr>
            <a:lvl6pPr lvl="5">
              <a:spcBef>
                <a:spcPts val="0"/>
              </a:spcBef>
              <a:buSzPct val="100000"/>
              <a:defRPr sz="5133"/>
            </a:lvl6pPr>
            <a:lvl7pPr lvl="6">
              <a:spcBef>
                <a:spcPts val="0"/>
              </a:spcBef>
              <a:buSzPct val="100000"/>
              <a:defRPr sz="5133"/>
            </a:lvl7pPr>
            <a:lvl8pPr lvl="7">
              <a:spcBef>
                <a:spcPts val="0"/>
              </a:spcBef>
              <a:buSzPct val="100000"/>
              <a:defRPr sz="5133"/>
            </a:lvl8pPr>
            <a:lvl9pPr lvl="8">
              <a:spcBef>
                <a:spcPts val="0"/>
              </a:spcBef>
              <a:buSzPct val="100000"/>
              <a:defRPr sz="5133"/>
            </a:lvl9pPr>
          </a:lstStyle>
          <a:p>
            <a:endParaRPr/>
          </a:p>
        </p:txBody>
      </p:sp>
      <p:sp>
        <p:nvSpPr>
          <p:cNvPr id="31" name="Shape 31"/>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1830267" y="2240746"/>
            <a:ext cx="23773120" cy="20363100"/>
          </a:xfrm>
          <a:prstGeom prst="rect">
            <a:avLst/>
          </a:prstGeom>
        </p:spPr>
        <p:txBody>
          <a:bodyPr lIns="417950" tIns="417950" rIns="417950" bIns="417950" anchor="ctr" anchorCtr="0"/>
          <a:lstStyle>
            <a:lvl1pPr lvl="0">
              <a:spcBef>
                <a:spcPts val="0"/>
              </a:spcBef>
              <a:buSzPct val="100000"/>
              <a:defRPr sz="20439"/>
            </a:lvl1pPr>
            <a:lvl2pPr lvl="1">
              <a:spcBef>
                <a:spcPts val="0"/>
              </a:spcBef>
              <a:buSzPct val="100000"/>
              <a:defRPr sz="20439"/>
            </a:lvl2pPr>
            <a:lvl3pPr lvl="2">
              <a:spcBef>
                <a:spcPts val="0"/>
              </a:spcBef>
              <a:buSzPct val="100000"/>
              <a:defRPr sz="20439"/>
            </a:lvl3pPr>
            <a:lvl4pPr lvl="3">
              <a:spcBef>
                <a:spcPts val="0"/>
              </a:spcBef>
              <a:buSzPct val="100000"/>
              <a:defRPr sz="20439"/>
            </a:lvl4pPr>
            <a:lvl5pPr lvl="4">
              <a:spcBef>
                <a:spcPts val="0"/>
              </a:spcBef>
              <a:buSzPct val="100000"/>
              <a:defRPr sz="20439"/>
            </a:lvl5pPr>
            <a:lvl6pPr lvl="5">
              <a:spcBef>
                <a:spcPts val="0"/>
              </a:spcBef>
              <a:buSzPct val="100000"/>
              <a:defRPr sz="20439"/>
            </a:lvl6pPr>
            <a:lvl7pPr lvl="6">
              <a:spcBef>
                <a:spcPts val="0"/>
              </a:spcBef>
              <a:buSzPct val="100000"/>
              <a:defRPr sz="20439"/>
            </a:lvl7pPr>
            <a:lvl8pPr lvl="7">
              <a:spcBef>
                <a:spcPts val="0"/>
              </a:spcBef>
              <a:buSzPct val="100000"/>
              <a:defRPr sz="20439"/>
            </a:lvl8pPr>
            <a:lvl9pPr lvl="8">
              <a:spcBef>
                <a:spcPts val="0"/>
              </a:spcBef>
              <a:buSzPct val="100000"/>
              <a:defRPr sz="20439"/>
            </a:lvl9pPr>
          </a:lstStyle>
          <a:p>
            <a:endParaRPr/>
          </a:p>
        </p:txBody>
      </p:sp>
      <p:sp>
        <p:nvSpPr>
          <p:cNvPr id="34" name="Shape 34"/>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17068800" y="-622"/>
            <a:ext cx="17068800" cy="25603200"/>
          </a:xfrm>
          <a:prstGeom prst="rect">
            <a:avLst/>
          </a:prstGeom>
          <a:solidFill>
            <a:schemeClr val="lt2"/>
          </a:solidFill>
          <a:ln>
            <a:noFill/>
          </a:ln>
        </p:spPr>
        <p:txBody>
          <a:bodyPr lIns="390087" tIns="390087" rIns="390087" bIns="390087" anchor="ctr" anchorCtr="0">
            <a:noAutofit/>
          </a:bodyPr>
          <a:lstStyle/>
          <a:p>
            <a:pPr lvl="0">
              <a:spcBef>
                <a:spcPts val="0"/>
              </a:spcBef>
              <a:buNone/>
            </a:pPr>
            <a:endParaRPr sz="1307"/>
          </a:p>
        </p:txBody>
      </p:sp>
      <p:sp>
        <p:nvSpPr>
          <p:cNvPr id="37" name="Shape 37"/>
          <p:cNvSpPr txBox="1">
            <a:spLocks noGrp="1"/>
          </p:cNvSpPr>
          <p:nvPr>
            <p:ph type="title"/>
          </p:nvPr>
        </p:nvSpPr>
        <p:spPr>
          <a:xfrm>
            <a:off x="991201" y="6138473"/>
            <a:ext cx="15102080" cy="7378499"/>
          </a:xfrm>
          <a:prstGeom prst="rect">
            <a:avLst/>
          </a:prstGeom>
        </p:spPr>
        <p:txBody>
          <a:bodyPr lIns="417950" tIns="417950" rIns="417950" bIns="417950" anchor="b" anchorCtr="0"/>
          <a:lstStyle>
            <a:lvl1pPr lvl="0" algn="ctr">
              <a:spcBef>
                <a:spcPts val="0"/>
              </a:spcBef>
              <a:buSzPct val="100000"/>
              <a:defRPr sz="17919"/>
            </a:lvl1pPr>
            <a:lvl2pPr lvl="1" algn="ctr">
              <a:spcBef>
                <a:spcPts val="0"/>
              </a:spcBef>
              <a:buSzPct val="100000"/>
              <a:defRPr sz="17919"/>
            </a:lvl2pPr>
            <a:lvl3pPr lvl="2" algn="ctr">
              <a:spcBef>
                <a:spcPts val="0"/>
              </a:spcBef>
              <a:buSzPct val="100000"/>
              <a:defRPr sz="17919"/>
            </a:lvl3pPr>
            <a:lvl4pPr lvl="3" algn="ctr">
              <a:spcBef>
                <a:spcPts val="0"/>
              </a:spcBef>
              <a:buSzPct val="100000"/>
              <a:defRPr sz="17919"/>
            </a:lvl4pPr>
            <a:lvl5pPr lvl="4" algn="ctr">
              <a:spcBef>
                <a:spcPts val="0"/>
              </a:spcBef>
              <a:buSzPct val="100000"/>
              <a:defRPr sz="17919"/>
            </a:lvl5pPr>
            <a:lvl6pPr lvl="5" algn="ctr">
              <a:spcBef>
                <a:spcPts val="0"/>
              </a:spcBef>
              <a:buSzPct val="100000"/>
              <a:defRPr sz="17919"/>
            </a:lvl6pPr>
            <a:lvl7pPr lvl="6" algn="ctr">
              <a:spcBef>
                <a:spcPts val="0"/>
              </a:spcBef>
              <a:buSzPct val="100000"/>
              <a:defRPr sz="17919"/>
            </a:lvl7pPr>
            <a:lvl8pPr lvl="7" algn="ctr">
              <a:spcBef>
                <a:spcPts val="0"/>
              </a:spcBef>
              <a:buSzPct val="100000"/>
              <a:defRPr sz="17919"/>
            </a:lvl8pPr>
            <a:lvl9pPr lvl="8" algn="ctr">
              <a:spcBef>
                <a:spcPts val="0"/>
              </a:spcBef>
              <a:buSzPct val="100000"/>
              <a:defRPr sz="17919"/>
            </a:lvl9pPr>
          </a:lstStyle>
          <a:p>
            <a:endParaRPr/>
          </a:p>
        </p:txBody>
      </p:sp>
      <p:sp>
        <p:nvSpPr>
          <p:cNvPr id="38" name="Shape 38"/>
          <p:cNvSpPr txBox="1">
            <a:spLocks noGrp="1"/>
          </p:cNvSpPr>
          <p:nvPr>
            <p:ph type="subTitle" idx="1"/>
          </p:nvPr>
        </p:nvSpPr>
        <p:spPr>
          <a:xfrm>
            <a:off x="991201" y="13953084"/>
            <a:ext cx="15102080" cy="6148200"/>
          </a:xfrm>
          <a:prstGeom prst="rect">
            <a:avLst/>
          </a:prstGeom>
        </p:spPr>
        <p:txBody>
          <a:bodyPr lIns="417950" tIns="417950" rIns="417950" bIns="417950" anchor="t" anchorCtr="0"/>
          <a:lstStyle>
            <a:lvl1pPr lvl="0" algn="ctr">
              <a:lnSpc>
                <a:spcPct val="100000"/>
              </a:lnSpc>
              <a:spcBef>
                <a:spcPts val="0"/>
              </a:spcBef>
              <a:spcAft>
                <a:spcPts val="0"/>
              </a:spcAft>
              <a:buSzPct val="100000"/>
              <a:buNone/>
              <a:defRPr sz="8960"/>
            </a:lvl1pPr>
            <a:lvl2pPr lvl="1" algn="ctr">
              <a:lnSpc>
                <a:spcPct val="100000"/>
              </a:lnSpc>
              <a:spcBef>
                <a:spcPts val="0"/>
              </a:spcBef>
              <a:spcAft>
                <a:spcPts val="0"/>
              </a:spcAft>
              <a:buSzPct val="100000"/>
              <a:buNone/>
              <a:defRPr sz="8960"/>
            </a:lvl2pPr>
            <a:lvl3pPr lvl="2" algn="ctr">
              <a:lnSpc>
                <a:spcPct val="100000"/>
              </a:lnSpc>
              <a:spcBef>
                <a:spcPts val="0"/>
              </a:spcBef>
              <a:spcAft>
                <a:spcPts val="0"/>
              </a:spcAft>
              <a:buSzPct val="100000"/>
              <a:buNone/>
              <a:defRPr sz="8960"/>
            </a:lvl3pPr>
            <a:lvl4pPr lvl="3" algn="ctr">
              <a:lnSpc>
                <a:spcPct val="100000"/>
              </a:lnSpc>
              <a:spcBef>
                <a:spcPts val="0"/>
              </a:spcBef>
              <a:spcAft>
                <a:spcPts val="0"/>
              </a:spcAft>
              <a:buSzPct val="100000"/>
              <a:buNone/>
              <a:defRPr sz="8960"/>
            </a:lvl4pPr>
            <a:lvl5pPr lvl="4" algn="ctr">
              <a:lnSpc>
                <a:spcPct val="100000"/>
              </a:lnSpc>
              <a:spcBef>
                <a:spcPts val="0"/>
              </a:spcBef>
              <a:spcAft>
                <a:spcPts val="0"/>
              </a:spcAft>
              <a:buSzPct val="100000"/>
              <a:buNone/>
              <a:defRPr sz="8960"/>
            </a:lvl5pPr>
            <a:lvl6pPr lvl="5" algn="ctr">
              <a:lnSpc>
                <a:spcPct val="100000"/>
              </a:lnSpc>
              <a:spcBef>
                <a:spcPts val="0"/>
              </a:spcBef>
              <a:spcAft>
                <a:spcPts val="0"/>
              </a:spcAft>
              <a:buSzPct val="100000"/>
              <a:buNone/>
              <a:defRPr sz="8960"/>
            </a:lvl6pPr>
            <a:lvl7pPr lvl="6" algn="ctr">
              <a:lnSpc>
                <a:spcPct val="100000"/>
              </a:lnSpc>
              <a:spcBef>
                <a:spcPts val="0"/>
              </a:spcBef>
              <a:spcAft>
                <a:spcPts val="0"/>
              </a:spcAft>
              <a:buSzPct val="100000"/>
              <a:buNone/>
              <a:defRPr sz="8960"/>
            </a:lvl7pPr>
            <a:lvl8pPr lvl="7" algn="ctr">
              <a:lnSpc>
                <a:spcPct val="100000"/>
              </a:lnSpc>
              <a:spcBef>
                <a:spcPts val="0"/>
              </a:spcBef>
              <a:spcAft>
                <a:spcPts val="0"/>
              </a:spcAft>
              <a:buSzPct val="100000"/>
              <a:buNone/>
              <a:defRPr sz="8960"/>
            </a:lvl8pPr>
            <a:lvl9pPr lvl="8" algn="ctr">
              <a:lnSpc>
                <a:spcPct val="100000"/>
              </a:lnSpc>
              <a:spcBef>
                <a:spcPts val="0"/>
              </a:spcBef>
              <a:spcAft>
                <a:spcPts val="0"/>
              </a:spcAft>
              <a:buSzPct val="100000"/>
              <a:buNone/>
              <a:defRPr sz="8960"/>
            </a:lvl9pPr>
          </a:lstStyle>
          <a:p>
            <a:endParaRPr/>
          </a:p>
        </p:txBody>
      </p:sp>
      <p:sp>
        <p:nvSpPr>
          <p:cNvPr id="39" name="Shape 39"/>
          <p:cNvSpPr txBox="1">
            <a:spLocks noGrp="1"/>
          </p:cNvSpPr>
          <p:nvPr>
            <p:ph type="body" idx="2"/>
          </p:nvPr>
        </p:nvSpPr>
        <p:spPr>
          <a:xfrm>
            <a:off x="18440801" y="3604284"/>
            <a:ext cx="14324800" cy="18393300"/>
          </a:xfrm>
          <a:prstGeom prst="rect">
            <a:avLst/>
          </a:prstGeom>
        </p:spPr>
        <p:txBody>
          <a:bodyPr lIns="417950" tIns="417950" rIns="417950" bIns="417950"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163679" y="21058862"/>
            <a:ext cx="22395520" cy="3012300"/>
          </a:xfrm>
          <a:prstGeom prst="rect">
            <a:avLst/>
          </a:prstGeom>
        </p:spPr>
        <p:txBody>
          <a:bodyPr lIns="417950" tIns="417950" rIns="417950" bIns="417950"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31630509" y="23212456"/>
            <a:ext cx="2048480" cy="1959300"/>
          </a:xfrm>
          <a:prstGeom prst="rect">
            <a:avLst/>
          </a:prstGeom>
        </p:spPr>
        <p:txBody>
          <a:bodyPr lIns="417950" tIns="417950" rIns="417950" bIns="417950" anchor="ctr" anchorCtr="0">
            <a:noAutofit/>
          </a:bodyPr>
          <a:lstStyle/>
          <a:p>
            <a:fld id="{00000000-1234-1234-1234-123412341234}" type="slidenum">
              <a:rPr lang="en" smtClean="0"/>
              <a:pPr/>
              <a:t>‹N°›</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63680" y="2215235"/>
            <a:ext cx="31810520" cy="2850900"/>
          </a:xfrm>
          <a:prstGeom prst="rect">
            <a:avLst/>
          </a:prstGeom>
          <a:noFill/>
          <a:ln>
            <a:noFill/>
          </a:ln>
        </p:spPr>
        <p:txBody>
          <a:bodyPr lIns="417950" tIns="417950" rIns="417950" bIns="417950" anchor="t" anchorCtr="0"/>
          <a:lstStyle>
            <a:lvl1pPr lvl="0">
              <a:spcBef>
                <a:spcPts val="0"/>
              </a:spcBef>
              <a:buClr>
                <a:schemeClr val="dk1"/>
              </a:buClr>
              <a:buSzPct val="100000"/>
              <a:buNone/>
              <a:defRPr sz="12800">
                <a:solidFill>
                  <a:schemeClr val="dk1"/>
                </a:solidFill>
              </a:defRPr>
            </a:lvl1pPr>
            <a:lvl2pPr lvl="1">
              <a:spcBef>
                <a:spcPts val="0"/>
              </a:spcBef>
              <a:buClr>
                <a:schemeClr val="dk1"/>
              </a:buClr>
              <a:buSzPct val="100000"/>
              <a:buNone/>
              <a:defRPr sz="12800">
                <a:solidFill>
                  <a:schemeClr val="dk1"/>
                </a:solidFill>
              </a:defRPr>
            </a:lvl2pPr>
            <a:lvl3pPr lvl="2">
              <a:spcBef>
                <a:spcPts val="0"/>
              </a:spcBef>
              <a:buClr>
                <a:schemeClr val="dk1"/>
              </a:buClr>
              <a:buSzPct val="100000"/>
              <a:buNone/>
              <a:defRPr sz="12800">
                <a:solidFill>
                  <a:schemeClr val="dk1"/>
                </a:solidFill>
              </a:defRPr>
            </a:lvl3pPr>
            <a:lvl4pPr lvl="3">
              <a:spcBef>
                <a:spcPts val="0"/>
              </a:spcBef>
              <a:buClr>
                <a:schemeClr val="dk1"/>
              </a:buClr>
              <a:buSzPct val="100000"/>
              <a:buNone/>
              <a:defRPr sz="12800">
                <a:solidFill>
                  <a:schemeClr val="dk1"/>
                </a:solidFill>
              </a:defRPr>
            </a:lvl4pPr>
            <a:lvl5pPr lvl="4">
              <a:spcBef>
                <a:spcPts val="0"/>
              </a:spcBef>
              <a:buClr>
                <a:schemeClr val="dk1"/>
              </a:buClr>
              <a:buSzPct val="100000"/>
              <a:buNone/>
              <a:defRPr sz="12800">
                <a:solidFill>
                  <a:schemeClr val="dk1"/>
                </a:solidFill>
              </a:defRPr>
            </a:lvl5pPr>
            <a:lvl6pPr lvl="5">
              <a:spcBef>
                <a:spcPts val="0"/>
              </a:spcBef>
              <a:buClr>
                <a:schemeClr val="dk1"/>
              </a:buClr>
              <a:buSzPct val="100000"/>
              <a:buNone/>
              <a:defRPr sz="12800">
                <a:solidFill>
                  <a:schemeClr val="dk1"/>
                </a:solidFill>
              </a:defRPr>
            </a:lvl6pPr>
            <a:lvl7pPr lvl="6">
              <a:spcBef>
                <a:spcPts val="0"/>
              </a:spcBef>
              <a:buClr>
                <a:schemeClr val="dk1"/>
              </a:buClr>
              <a:buSzPct val="100000"/>
              <a:buNone/>
              <a:defRPr sz="12800">
                <a:solidFill>
                  <a:schemeClr val="dk1"/>
                </a:solidFill>
              </a:defRPr>
            </a:lvl7pPr>
            <a:lvl8pPr lvl="7">
              <a:spcBef>
                <a:spcPts val="0"/>
              </a:spcBef>
              <a:buClr>
                <a:schemeClr val="dk1"/>
              </a:buClr>
              <a:buSzPct val="100000"/>
              <a:buNone/>
              <a:defRPr sz="12800">
                <a:solidFill>
                  <a:schemeClr val="dk1"/>
                </a:solidFill>
              </a:defRPr>
            </a:lvl8pPr>
            <a:lvl9pPr lvl="8">
              <a:spcBef>
                <a:spcPts val="0"/>
              </a:spcBef>
              <a:buClr>
                <a:schemeClr val="dk1"/>
              </a:buClr>
              <a:buSzPct val="100000"/>
              <a:buNone/>
              <a:defRPr sz="12800">
                <a:solidFill>
                  <a:schemeClr val="dk1"/>
                </a:solidFill>
              </a:defRPr>
            </a:lvl9pPr>
          </a:lstStyle>
          <a:p>
            <a:endParaRPr/>
          </a:p>
        </p:txBody>
      </p:sp>
      <p:sp>
        <p:nvSpPr>
          <p:cNvPr id="7" name="Shape 7"/>
          <p:cNvSpPr txBox="1">
            <a:spLocks noGrp="1"/>
          </p:cNvSpPr>
          <p:nvPr>
            <p:ph type="body" idx="1"/>
          </p:nvPr>
        </p:nvSpPr>
        <p:spPr>
          <a:xfrm>
            <a:off x="1163680" y="5736764"/>
            <a:ext cx="31810520" cy="17006100"/>
          </a:xfrm>
          <a:prstGeom prst="rect">
            <a:avLst/>
          </a:prstGeom>
          <a:noFill/>
          <a:ln>
            <a:noFill/>
          </a:ln>
        </p:spPr>
        <p:txBody>
          <a:bodyPr lIns="417950" tIns="417950" rIns="417950" bIns="417950" anchor="t" anchorCtr="0"/>
          <a:lstStyle>
            <a:lvl1pPr lvl="0">
              <a:lnSpc>
                <a:spcPct val="115000"/>
              </a:lnSpc>
              <a:spcBef>
                <a:spcPts val="0"/>
              </a:spcBef>
              <a:spcAft>
                <a:spcPts val="7300"/>
              </a:spcAft>
              <a:buClr>
                <a:schemeClr val="dk2"/>
              </a:buClr>
              <a:buSzPct val="100000"/>
              <a:defRPr sz="8200">
                <a:solidFill>
                  <a:schemeClr val="dk2"/>
                </a:solidFill>
              </a:defRPr>
            </a:lvl1pPr>
            <a:lvl2pPr lvl="1">
              <a:lnSpc>
                <a:spcPct val="115000"/>
              </a:lnSpc>
              <a:spcBef>
                <a:spcPts val="0"/>
              </a:spcBef>
              <a:spcAft>
                <a:spcPts val="7300"/>
              </a:spcAft>
              <a:buClr>
                <a:schemeClr val="dk2"/>
              </a:buClr>
              <a:buSzPct val="100000"/>
              <a:defRPr sz="6400">
                <a:solidFill>
                  <a:schemeClr val="dk2"/>
                </a:solidFill>
              </a:defRPr>
            </a:lvl2pPr>
            <a:lvl3pPr lvl="2">
              <a:lnSpc>
                <a:spcPct val="115000"/>
              </a:lnSpc>
              <a:spcBef>
                <a:spcPts val="0"/>
              </a:spcBef>
              <a:spcAft>
                <a:spcPts val="7300"/>
              </a:spcAft>
              <a:buClr>
                <a:schemeClr val="dk2"/>
              </a:buClr>
              <a:buSzPct val="100000"/>
              <a:defRPr sz="6400">
                <a:solidFill>
                  <a:schemeClr val="dk2"/>
                </a:solidFill>
              </a:defRPr>
            </a:lvl3pPr>
            <a:lvl4pPr lvl="3">
              <a:lnSpc>
                <a:spcPct val="115000"/>
              </a:lnSpc>
              <a:spcBef>
                <a:spcPts val="0"/>
              </a:spcBef>
              <a:spcAft>
                <a:spcPts val="7300"/>
              </a:spcAft>
              <a:buClr>
                <a:schemeClr val="dk2"/>
              </a:buClr>
              <a:buSzPct val="100000"/>
              <a:defRPr sz="6400">
                <a:solidFill>
                  <a:schemeClr val="dk2"/>
                </a:solidFill>
              </a:defRPr>
            </a:lvl4pPr>
            <a:lvl5pPr lvl="4">
              <a:lnSpc>
                <a:spcPct val="115000"/>
              </a:lnSpc>
              <a:spcBef>
                <a:spcPts val="0"/>
              </a:spcBef>
              <a:spcAft>
                <a:spcPts val="7300"/>
              </a:spcAft>
              <a:buClr>
                <a:schemeClr val="dk2"/>
              </a:buClr>
              <a:buSzPct val="100000"/>
              <a:defRPr sz="6400">
                <a:solidFill>
                  <a:schemeClr val="dk2"/>
                </a:solidFill>
              </a:defRPr>
            </a:lvl5pPr>
            <a:lvl6pPr lvl="5">
              <a:lnSpc>
                <a:spcPct val="115000"/>
              </a:lnSpc>
              <a:spcBef>
                <a:spcPts val="0"/>
              </a:spcBef>
              <a:spcAft>
                <a:spcPts val="7300"/>
              </a:spcAft>
              <a:buClr>
                <a:schemeClr val="dk2"/>
              </a:buClr>
              <a:buSzPct val="100000"/>
              <a:defRPr sz="6400">
                <a:solidFill>
                  <a:schemeClr val="dk2"/>
                </a:solidFill>
              </a:defRPr>
            </a:lvl6pPr>
            <a:lvl7pPr lvl="6">
              <a:lnSpc>
                <a:spcPct val="115000"/>
              </a:lnSpc>
              <a:spcBef>
                <a:spcPts val="0"/>
              </a:spcBef>
              <a:spcAft>
                <a:spcPts val="7300"/>
              </a:spcAft>
              <a:buClr>
                <a:schemeClr val="dk2"/>
              </a:buClr>
              <a:buSzPct val="100000"/>
              <a:defRPr sz="6400">
                <a:solidFill>
                  <a:schemeClr val="dk2"/>
                </a:solidFill>
              </a:defRPr>
            </a:lvl7pPr>
            <a:lvl8pPr lvl="7">
              <a:lnSpc>
                <a:spcPct val="115000"/>
              </a:lnSpc>
              <a:spcBef>
                <a:spcPts val="0"/>
              </a:spcBef>
              <a:spcAft>
                <a:spcPts val="7300"/>
              </a:spcAft>
              <a:buClr>
                <a:schemeClr val="dk2"/>
              </a:buClr>
              <a:buSzPct val="100000"/>
              <a:defRPr sz="6400">
                <a:solidFill>
                  <a:schemeClr val="dk2"/>
                </a:solidFill>
              </a:defRPr>
            </a:lvl8pPr>
            <a:lvl9pPr lvl="8">
              <a:lnSpc>
                <a:spcPct val="115000"/>
              </a:lnSpc>
              <a:spcBef>
                <a:spcPts val="0"/>
              </a:spcBef>
              <a:spcAft>
                <a:spcPts val="7300"/>
              </a:spcAft>
              <a:buClr>
                <a:schemeClr val="dk2"/>
              </a:buClr>
              <a:buSzPct val="100000"/>
              <a:defRPr sz="6400">
                <a:solidFill>
                  <a:schemeClr val="dk2"/>
                </a:solidFill>
              </a:defRPr>
            </a:lvl9pPr>
          </a:lstStyle>
          <a:p>
            <a:endParaRPr/>
          </a:p>
        </p:txBody>
      </p:sp>
      <p:sp>
        <p:nvSpPr>
          <p:cNvPr id="8" name="Shape 8"/>
          <p:cNvSpPr txBox="1">
            <a:spLocks noGrp="1"/>
          </p:cNvSpPr>
          <p:nvPr>
            <p:ph type="sldNum" idx="12"/>
          </p:nvPr>
        </p:nvSpPr>
        <p:spPr>
          <a:xfrm>
            <a:off x="31630509" y="23212456"/>
            <a:ext cx="2048480" cy="1959300"/>
          </a:xfrm>
          <a:prstGeom prst="rect">
            <a:avLst/>
          </a:prstGeom>
          <a:noFill/>
          <a:ln>
            <a:noFill/>
          </a:ln>
        </p:spPr>
        <p:txBody>
          <a:bodyPr lIns="417950" tIns="417950" rIns="417950" bIns="417950" anchor="ctr" anchorCtr="0">
            <a:noAutofit/>
          </a:bodyPr>
          <a:lstStyle/>
          <a:p>
            <a:pPr algn="r"/>
            <a:fld id="{00000000-1234-1234-1234-123412341234}" type="slidenum">
              <a:rPr lang="en" sz="4200" smtClean="0">
                <a:solidFill>
                  <a:schemeClr val="dk2"/>
                </a:solidFill>
              </a:rPr>
              <a:pPr algn="r"/>
              <a:t>‹N°›</a:t>
            </a:fld>
            <a:endParaRPr lang="en" sz="42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30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power-point-templat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4"/>
        <p:cNvGrpSpPr/>
        <p:nvPr/>
      </p:nvGrpSpPr>
      <p:grpSpPr>
        <a:xfrm>
          <a:off x="0" y="0"/>
          <a:ext cx="0" cy="0"/>
          <a:chOff x="0" y="0"/>
          <a:chExt cx="0" cy="0"/>
        </a:xfrm>
      </p:grpSpPr>
      <p:sp>
        <p:nvSpPr>
          <p:cNvPr id="55" name="Shape 55"/>
          <p:cNvSpPr/>
          <p:nvPr/>
        </p:nvSpPr>
        <p:spPr>
          <a:xfrm>
            <a:off x="11685815" y="4813003"/>
            <a:ext cx="10800958" cy="20473673"/>
          </a:xfrm>
          <a:prstGeom prst="rect">
            <a:avLst/>
          </a:prstGeom>
          <a:solidFill>
            <a:srgbClr val="FFFFFF"/>
          </a:solidFill>
          <a:ln>
            <a:noFill/>
          </a:ln>
        </p:spPr>
        <p:txBody>
          <a:bodyPr lIns="73150" tIns="73150" rIns="73150" bIns="73150" anchor="ctr" anchorCtr="0">
            <a:noAutofit/>
          </a:bodyPr>
          <a:lstStyle/>
          <a:p>
            <a:pPr>
              <a:buClr>
                <a:srgbClr val="000000"/>
              </a:buClr>
            </a:pPr>
            <a:endParaRPr sz="1120"/>
          </a:p>
        </p:txBody>
      </p:sp>
      <p:sp>
        <p:nvSpPr>
          <p:cNvPr id="56" name="Shape 56"/>
          <p:cNvSpPr/>
          <p:nvPr/>
        </p:nvSpPr>
        <p:spPr>
          <a:xfrm>
            <a:off x="697239" y="4813003"/>
            <a:ext cx="10795120" cy="20473673"/>
          </a:xfrm>
          <a:prstGeom prst="rect">
            <a:avLst/>
          </a:prstGeom>
          <a:solidFill>
            <a:srgbClr val="FFFFFF"/>
          </a:solidFill>
          <a:ln>
            <a:noFill/>
          </a:ln>
        </p:spPr>
        <p:txBody>
          <a:bodyPr lIns="73150" tIns="73150" rIns="73150" bIns="73150" anchor="ctr" anchorCtr="0">
            <a:noAutofit/>
          </a:bodyPr>
          <a:lstStyle/>
          <a:p>
            <a:r>
              <a:rPr lang="fr-FR" sz="1120" dirty="0"/>
              <a:t>20840619_10155645086256248_6820324079847926999_n.jpg</a:t>
            </a:r>
            <a:endParaRPr sz="1120" dirty="0"/>
          </a:p>
        </p:txBody>
      </p:sp>
      <p:sp>
        <p:nvSpPr>
          <p:cNvPr id="57" name="Shape 57"/>
          <p:cNvSpPr/>
          <p:nvPr/>
        </p:nvSpPr>
        <p:spPr>
          <a:xfrm>
            <a:off x="22648931" y="4813004"/>
            <a:ext cx="11118393" cy="20473672"/>
          </a:xfrm>
          <a:prstGeom prst="rect">
            <a:avLst/>
          </a:prstGeom>
          <a:solidFill>
            <a:srgbClr val="FFFFFF"/>
          </a:solidFill>
          <a:ln>
            <a:noFill/>
          </a:ln>
        </p:spPr>
        <p:txBody>
          <a:bodyPr lIns="73150" tIns="73150" rIns="73150" bIns="73150" anchor="ctr" anchorCtr="0">
            <a:noAutofit/>
          </a:bodyPr>
          <a:lstStyle/>
          <a:p>
            <a:endParaRPr sz="1120"/>
          </a:p>
        </p:txBody>
      </p:sp>
      <p:sp>
        <p:nvSpPr>
          <p:cNvPr id="58" name="Shape 58"/>
          <p:cNvSpPr txBox="1"/>
          <p:nvPr/>
        </p:nvSpPr>
        <p:spPr>
          <a:xfrm>
            <a:off x="21198525" y="3255093"/>
            <a:ext cx="9435440" cy="893760"/>
          </a:xfrm>
          <a:prstGeom prst="rect">
            <a:avLst/>
          </a:prstGeom>
          <a:noFill/>
          <a:ln>
            <a:noFill/>
          </a:ln>
        </p:spPr>
        <p:txBody>
          <a:bodyPr lIns="73150" tIns="73150" rIns="73150" bIns="73150" anchor="t" anchorCtr="0">
            <a:noAutofit/>
          </a:bodyPr>
          <a:lstStyle/>
          <a:p>
            <a:pPr>
              <a:lnSpc>
                <a:spcPct val="115000"/>
              </a:lnSpc>
            </a:pPr>
            <a:endParaRPr sz="4760">
              <a:solidFill>
                <a:srgbClr val="D0E0E3"/>
              </a:solidFill>
              <a:latin typeface="Droid Serif"/>
              <a:ea typeface="Droid Serif"/>
              <a:cs typeface="Droid Serif"/>
              <a:sym typeface="Droid Serif"/>
            </a:endParaRPr>
          </a:p>
          <a:p>
            <a:pPr>
              <a:lnSpc>
                <a:spcPct val="115000"/>
              </a:lnSpc>
            </a:pPr>
            <a:endParaRPr sz="4760">
              <a:solidFill>
                <a:srgbClr val="D0E0E3"/>
              </a:solidFill>
              <a:latin typeface="Droid Serif"/>
              <a:ea typeface="Droid Serif"/>
              <a:cs typeface="Droid Serif"/>
              <a:sym typeface="Droid Serif"/>
            </a:endParaRPr>
          </a:p>
          <a:p>
            <a:pPr>
              <a:lnSpc>
                <a:spcPct val="115000"/>
              </a:lnSpc>
            </a:pPr>
            <a:endParaRPr sz="4760">
              <a:solidFill>
                <a:srgbClr val="D0E0E3"/>
              </a:solidFill>
              <a:latin typeface="Droid Serif"/>
              <a:ea typeface="Droid Serif"/>
              <a:cs typeface="Droid Serif"/>
              <a:sym typeface="Droid Serif"/>
            </a:endParaRPr>
          </a:p>
          <a:p>
            <a:pPr>
              <a:lnSpc>
                <a:spcPct val="115000"/>
              </a:lnSpc>
            </a:pPr>
            <a:endParaRPr sz="6813">
              <a:solidFill>
                <a:srgbClr val="FFFFFF"/>
              </a:solidFill>
              <a:latin typeface="Oswald"/>
              <a:ea typeface="Oswald"/>
              <a:cs typeface="Oswald"/>
              <a:sym typeface="Oswald"/>
            </a:endParaRPr>
          </a:p>
          <a:p>
            <a:endParaRPr sz="7653">
              <a:latin typeface="Oswald"/>
              <a:ea typeface="Oswald"/>
              <a:cs typeface="Oswald"/>
              <a:sym typeface="Oswald"/>
            </a:endParaRPr>
          </a:p>
          <a:p>
            <a:pPr>
              <a:lnSpc>
                <a:spcPct val="115000"/>
              </a:lnSpc>
            </a:pPr>
            <a:endParaRPr sz="6813">
              <a:solidFill>
                <a:srgbClr val="FFFFFF"/>
              </a:solidFill>
              <a:latin typeface="Oswald"/>
              <a:ea typeface="Oswald"/>
              <a:cs typeface="Oswald"/>
              <a:sym typeface="Oswald"/>
            </a:endParaRPr>
          </a:p>
          <a:p>
            <a:endParaRPr sz="7653">
              <a:latin typeface="Oswald"/>
              <a:ea typeface="Oswald"/>
              <a:cs typeface="Oswald"/>
              <a:sym typeface="Oswald"/>
            </a:endParaRPr>
          </a:p>
        </p:txBody>
      </p:sp>
      <p:sp>
        <p:nvSpPr>
          <p:cNvPr id="59" name="Shape 59"/>
          <p:cNvSpPr txBox="1"/>
          <p:nvPr/>
        </p:nvSpPr>
        <p:spPr>
          <a:xfrm>
            <a:off x="1586257" y="5569127"/>
            <a:ext cx="9040920" cy="1053360"/>
          </a:xfrm>
          <a:prstGeom prst="rect">
            <a:avLst/>
          </a:prstGeom>
          <a:noFill/>
          <a:ln>
            <a:noFill/>
          </a:ln>
        </p:spPr>
        <p:txBody>
          <a:bodyPr lIns="73150" tIns="73150" rIns="73150" bIns="73150" anchor="t" anchorCtr="0">
            <a:noAutofit/>
          </a:bodyPr>
          <a:lstStyle/>
          <a:p>
            <a:pPr>
              <a:lnSpc>
                <a:spcPct val="115000"/>
              </a:lnSpc>
              <a:buClr>
                <a:schemeClr val="dk1"/>
              </a:buClr>
              <a:buSzPct val="25000"/>
            </a:pPr>
            <a:r>
              <a:rPr lang="fr-FR" sz="4293" b="1" dirty="0">
                <a:solidFill>
                  <a:srgbClr val="666666"/>
                </a:solidFill>
                <a:latin typeface="Oswald"/>
                <a:ea typeface="Oswald"/>
                <a:cs typeface="Oswald"/>
                <a:sym typeface="Oswald"/>
              </a:rPr>
              <a:t>Abstract</a:t>
            </a:r>
            <a:endParaRPr lang="en" sz="4293" b="1" dirty="0">
              <a:solidFill>
                <a:srgbClr val="666666"/>
              </a:solidFill>
              <a:latin typeface="Oswald"/>
              <a:ea typeface="Oswald"/>
              <a:cs typeface="Oswald"/>
              <a:sym typeface="Oswald"/>
            </a:endParaRPr>
          </a:p>
          <a:p>
            <a:endParaRPr sz="1120" dirty="0">
              <a:latin typeface="Oswald"/>
              <a:ea typeface="Oswald"/>
              <a:cs typeface="Oswald"/>
              <a:sym typeface="Oswald"/>
            </a:endParaRPr>
          </a:p>
        </p:txBody>
      </p:sp>
      <p:sp>
        <p:nvSpPr>
          <p:cNvPr id="60" name="Shape 60"/>
          <p:cNvSpPr/>
          <p:nvPr/>
        </p:nvSpPr>
        <p:spPr>
          <a:xfrm>
            <a:off x="697239" y="24523982"/>
            <a:ext cx="10795120" cy="283920"/>
          </a:xfrm>
          <a:prstGeom prst="rect">
            <a:avLst/>
          </a:prstGeom>
          <a:solidFill>
            <a:schemeClr val="accent5"/>
          </a:solidFill>
          <a:ln>
            <a:noFill/>
          </a:ln>
        </p:spPr>
        <p:txBody>
          <a:bodyPr lIns="73150" tIns="73150" rIns="73150" bIns="73150" anchor="ctr" anchorCtr="0">
            <a:noAutofit/>
          </a:bodyPr>
          <a:lstStyle/>
          <a:p>
            <a:endParaRPr sz="1120"/>
          </a:p>
        </p:txBody>
      </p:sp>
      <p:sp>
        <p:nvSpPr>
          <p:cNvPr id="61" name="Shape 61"/>
          <p:cNvSpPr/>
          <p:nvPr/>
        </p:nvSpPr>
        <p:spPr>
          <a:xfrm>
            <a:off x="11654517" y="5032169"/>
            <a:ext cx="10795120" cy="283920"/>
          </a:xfrm>
          <a:prstGeom prst="rect">
            <a:avLst/>
          </a:prstGeom>
          <a:solidFill>
            <a:schemeClr val="accent5"/>
          </a:solidFill>
          <a:ln>
            <a:noFill/>
          </a:ln>
        </p:spPr>
        <p:txBody>
          <a:bodyPr lIns="73150" tIns="73150" rIns="73150" bIns="73150" anchor="ctr" anchorCtr="0">
            <a:noAutofit/>
          </a:bodyPr>
          <a:lstStyle/>
          <a:p>
            <a:endParaRPr sz="1120">
              <a:solidFill>
                <a:schemeClr val="accent5"/>
              </a:solidFill>
            </a:endParaRPr>
          </a:p>
        </p:txBody>
      </p:sp>
      <p:sp>
        <p:nvSpPr>
          <p:cNvPr id="62" name="Shape 62"/>
          <p:cNvSpPr/>
          <p:nvPr/>
        </p:nvSpPr>
        <p:spPr>
          <a:xfrm>
            <a:off x="22680229" y="24615173"/>
            <a:ext cx="10795119" cy="283920"/>
          </a:xfrm>
          <a:prstGeom prst="rect">
            <a:avLst/>
          </a:prstGeom>
          <a:solidFill>
            <a:schemeClr val="accent5"/>
          </a:solidFill>
          <a:ln>
            <a:noFill/>
          </a:ln>
        </p:spPr>
        <p:txBody>
          <a:bodyPr lIns="73150" tIns="73150" rIns="73150" bIns="73150" anchor="ctr" anchorCtr="0">
            <a:noAutofit/>
          </a:bodyPr>
          <a:lstStyle/>
          <a:p>
            <a:endParaRPr sz="1120"/>
          </a:p>
        </p:txBody>
      </p:sp>
      <p:sp>
        <p:nvSpPr>
          <p:cNvPr id="63" name="Shape 63"/>
          <p:cNvSpPr txBox="1"/>
          <p:nvPr/>
        </p:nvSpPr>
        <p:spPr>
          <a:xfrm>
            <a:off x="1586254" y="15224560"/>
            <a:ext cx="7999880" cy="668360"/>
          </a:xfrm>
          <a:prstGeom prst="rect">
            <a:avLst/>
          </a:prstGeom>
          <a:noFill/>
          <a:ln>
            <a:noFill/>
          </a:ln>
        </p:spPr>
        <p:txBody>
          <a:bodyPr lIns="73150" tIns="73150" rIns="73150" bIns="73150" anchor="t" anchorCtr="0">
            <a:noAutofit/>
          </a:bodyPr>
          <a:lstStyle/>
          <a:p>
            <a:pPr>
              <a:lnSpc>
                <a:spcPct val="115000"/>
              </a:lnSpc>
            </a:pPr>
            <a:r>
              <a:rPr lang="en" sz="4293" b="1" dirty="0">
                <a:solidFill>
                  <a:srgbClr val="666666"/>
                </a:solidFill>
                <a:latin typeface="Oswald"/>
                <a:ea typeface="Oswald"/>
                <a:cs typeface="Oswald"/>
                <a:sym typeface="Oswald"/>
              </a:rPr>
              <a:t>Text Formatting</a:t>
            </a:r>
          </a:p>
          <a:p>
            <a:endParaRPr sz="1120" dirty="0">
              <a:latin typeface="Oswald"/>
              <a:ea typeface="Oswald"/>
              <a:cs typeface="Oswald"/>
              <a:sym typeface="Oswald"/>
            </a:endParaRPr>
          </a:p>
        </p:txBody>
      </p:sp>
      <p:sp>
        <p:nvSpPr>
          <p:cNvPr id="64" name="Shape 64"/>
          <p:cNvSpPr txBox="1"/>
          <p:nvPr/>
        </p:nvSpPr>
        <p:spPr>
          <a:xfrm>
            <a:off x="1586261" y="6456572"/>
            <a:ext cx="7999880" cy="4650520"/>
          </a:xfrm>
          <a:prstGeom prst="rect">
            <a:avLst/>
          </a:prstGeom>
          <a:noFill/>
          <a:ln>
            <a:noFill/>
          </a:ln>
        </p:spPr>
        <p:txBody>
          <a:bodyPr lIns="73150" tIns="73150" rIns="73150" bIns="73150" anchor="t" anchorCtr="0">
            <a:noAutofit/>
          </a:bodyPr>
          <a:lstStyle/>
          <a:p>
            <a:pPr marL="367440" indent="-314102">
              <a:lnSpc>
                <a:spcPct val="115000"/>
              </a:lnSpc>
              <a:buClr>
                <a:srgbClr val="434343"/>
              </a:buClr>
              <a:buSzPct val="100000"/>
              <a:buFont typeface="Droid Serif"/>
              <a:buChar char="●"/>
            </a:pPr>
            <a:r>
              <a:rPr lang="en" sz="1960" dirty="0">
                <a:solidFill>
                  <a:srgbClr val="434343"/>
                </a:solidFill>
                <a:latin typeface="+mj-lt"/>
                <a:ea typeface="Droid Serif"/>
                <a:cs typeface="Droid Serif"/>
                <a:sym typeface="Droid Serif"/>
              </a:rPr>
              <a:t>You can use this presentation template to make a poster for your University and include snapshots of your research, data collection, analysis, etc. </a:t>
            </a:r>
          </a:p>
          <a:p>
            <a:pPr>
              <a:lnSpc>
                <a:spcPct val="115000"/>
              </a:lnSpc>
            </a:pPr>
            <a:endParaRPr sz="1960" dirty="0">
              <a:solidFill>
                <a:srgbClr val="434343"/>
              </a:solidFill>
              <a:latin typeface="+mj-lt"/>
              <a:ea typeface="Droid Serif"/>
              <a:cs typeface="Droid Serif"/>
              <a:sym typeface="Droid Serif"/>
            </a:endParaRPr>
          </a:p>
          <a:p>
            <a:pPr marL="367440" indent="-314102">
              <a:lnSpc>
                <a:spcPct val="115000"/>
              </a:lnSpc>
              <a:buClr>
                <a:srgbClr val="434343"/>
              </a:buClr>
              <a:buSzPct val="100000"/>
              <a:buFont typeface="Droid Serif"/>
              <a:buChar char="●"/>
            </a:pPr>
            <a:r>
              <a:rPr lang="en" sz="1960" dirty="0">
                <a:solidFill>
                  <a:srgbClr val="434343"/>
                </a:solidFill>
                <a:latin typeface="+mj-lt"/>
                <a:ea typeface="Droid Serif"/>
                <a:cs typeface="Droid Serif"/>
                <a:sym typeface="Droid Serif"/>
              </a:rPr>
              <a:t>You can also put data-driven charts, images, slides and illustrations on each component. </a:t>
            </a:r>
          </a:p>
          <a:p>
            <a:pPr>
              <a:lnSpc>
                <a:spcPct val="115000"/>
              </a:lnSpc>
            </a:pPr>
            <a:endParaRPr sz="1960" dirty="0">
              <a:solidFill>
                <a:srgbClr val="434343"/>
              </a:solidFill>
              <a:latin typeface="+mj-lt"/>
              <a:ea typeface="Droid Serif"/>
              <a:cs typeface="Droid Serif"/>
              <a:sym typeface="Droid Serif"/>
            </a:endParaRPr>
          </a:p>
          <a:p>
            <a:pPr>
              <a:lnSpc>
                <a:spcPct val="115000"/>
              </a:lnSpc>
            </a:pPr>
            <a:r>
              <a:rPr lang="en" sz="1960" dirty="0">
                <a:solidFill>
                  <a:srgbClr val="434343"/>
                </a:solidFill>
                <a:latin typeface="+mj-lt"/>
                <a:ea typeface="Droid Serif"/>
                <a:cs typeface="Droid Serif"/>
                <a:sym typeface="Droid Serif"/>
              </a:rPr>
              <a:t>This editable poster presentation template is free for educational use and you can make as many copies you want. Text and images are 100% editable so you can include your own data, change the titles or re-arrange the text components to make your own layouts.</a:t>
            </a:r>
          </a:p>
          <a:p>
            <a:pPr>
              <a:lnSpc>
                <a:spcPct val="115000"/>
              </a:lnSpc>
            </a:pPr>
            <a:endParaRPr sz="1960" dirty="0">
              <a:solidFill>
                <a:srgbClr val="434343"/>
              </a:solidFill>
              <a:latin typeface="+mj-lt"/>
              <a:ea typeface="Droid Serif"/>
              <a:cs typeface="Droid Serif"/>
              <a:sym typeface="Droid Serif"/>
            </a:endParaRPr>
          </a:p>
          <a:p>
            <a:pPr>
              <a:buClr>
                <a:schemeClr val="dk1"/>
              </a:buClr>
              <a:buSzPct val="42857"/>
            </a:pPr>
            <a:r>
              <a:rPr lang="en" sz="1960" dirty="0">
                <a:solidFill>
                  <a:srgbClr val="434343"/>
                </a:solidFill>
                <a:latin typeface="+mj-lt"/>
                <a:ea typeface="Droid Serif"/>
                <a:cs typeface="Droid Serif"/>
                <a:sym typeface="Droid Serif"/>
              </a:rPr>
              <a:t>Information can be organized within columns. It is recommended to organize the information from top to bottom across each column.</a:t>
            </a:r>
          </a:p>
          <a:p>
            <a:pPr>
              <a:lnSpc>
                <a:spcPct val="115000"/>
              </a:lnSpc>
            </a:pPr>
            <a:endParaRPr sz="1960" dirty="0">
              <a:latin typeface="Oswald"/>
              <a:ea typeface="Oswald"/>
              <a:cs typeface="Oswald"/>
              <a:sym typeface="Oswald"/>
            </a:endParaRPr>
          </a:p>
        </p:txBody>
      </p:sp>
      <p:sp>
        <p:nvSpPr>
          <p:cNvPr id="65" name="Shape 65"/>
          <p:cNvSpPr txBox="1"/>
          <p:nvPr/>
        </p:nvSpPr>
        <p:spPr>
          <a:xfrm>
            <a:off x="1586261" y="16090861"/>
            <a:ext cx="7999880" cy="2952040"/>
          </a:xfrm>
          <a:prstGeom prst="rect">
            <a:avLst/>
          </a:prstGeom>
          <a:noFill/>
          <a:ln>
            <a:noFill/>
          </a:ln>
        </p:spPr>
        <p:txBody>
          <a:bodyPr lIns="73150" tIns="73150" rIns="73150" bIns="73150" anchor="t" anchorCtr="0">
            <a:noAutofit/>
          </a:bodyPr>
          <a:lstStyle/>
          <a:p>
            <a:pPr>
              <a:buClr>
                <a:schemeClr val="dk1"/>
              </a:buClr>
              <a:buSzPct val="42857"/>
            </a:pPr>
            <a:r>
              <a:rPr lang="en" sz="1960" dirty="0">
                <a:solidFill>
                  <a:srgbClr val="434343"/>
                </a:solidFill>
                <a:latin typeface="+mj-lt"/>
                <a:ea typeface="Droid Serif"/>
                <a:cs typeface="Droid Serif"/>
                <a:sym typeface="Droid Serif"/>
              </a:rPr>
              <a:t>Try to avoid using ONLY CAPITAL LETTERS, and make special focus in choosing a good combination of colors to produce a high contrast between the text and backgrounds.</a:t>
            </a:r>
          </a:p>
          <a:p>
            <a:pPr>
              <a:buClr>
                <a:schemeClr val="dk1"/>
              </a:buClr>
            </a:pPr>
            <a:endParaRPr sz="1960" dirty="0">
              <a:solidFill>
                <a:srgbClr val="434343"/>
              </a:solidFill>
              <a:latin typeface="+mj-lt"/>
              <a:ea typeface="Droid Serif"/>
              <a:cs typeface="Droid Serif"/>
              <a:sym typeface="Droid Serif"/>
            </a:endParaRPr>
          </a:p>
          <a:p>
            <a:pPr>
              <a:buClr>
                <a:schemeClr val="dk1"/>
              </a:buClr>
              <a:buSzPct val="42857"/>
            </a:pPr>
            <a:r>
              <a:rPr lang="en" sz="1960" dirty="0">
                <a:solidFill>
                  <a:srgbClr val="434343"/>
                </a:solidFill>
                <a:latin typeface="+mj-lt"/>
                <a:ea typeface="Droid Serif"/>
                <a:cs typeface="Droid Serif"/>
                <a:sym typeface="Droid Serif"/>
              </a:rPr>
              <a:t>The font can be changed and you can pick any desired font in PowerPoint, Google Slides or Open Office. It is recommended to follow a consistency in Font, text size, captions, etc.</a:t>
            </a:r>
          </a:p>
        </p:txBody>
      </p:sp>
      <p:sp>
        <p:nvSpPr>
          <p:cNvPr id="66" name="Shape 66"/>
          <p:cNvSpPr txBox="1"/>
          <p:nvPr/>
        </p:nvSpPr>
        <p:spPr>
          <a:xfrm>
            <a:off x="1778265" y="22461802"/>
            <a:ext cx="7999880" cy="893760"/>
          </a:xfrm>
          <a:prstGeom prst="rect">
            <a:avLst/>
          </a:prstGeom>
          <a:noFill/>
          <a:ln>
            <a:noFill/>
          </a:ln>
        </p:spPr>
        <p:txBody>
          <a:bodyPr lIns="73150" tIns="73150" rIns="73150" bIns="73150" anchor="t" anchorCtr="0">
            <a:noAutofit/>
          </a:bodyPr>
          <a:lstStyle/>
          <a:p>
            <a:r>
              <a:rPr lang="en" sz="1960">
                <a:solidFill>
                  <a:srgbClr val="434343"/>
                </a:solidFill>
                <a:latin typeface="Droid Serif"/>
                <a:ea typeface="Droid Serif"/>
                <a:cs typeface="Droid Serif"/>
                <a:sym typeface="Droid Serif"/>
              </a:rPr>
              <a:t>This is a caption. You can replace the image and edit this text here.</a:t>
            </a:r>
          </a:p>
        </p:txBody>
      </p:sp>
      <p:sp>
        <p:nvSpPr>
          <p:cNvPr id="67" name="Shape 67"/>
          <p:cNvSpPr txBox="1"/>
          <p:nvPr/>
        </p:nvSpPr>
        <p:spPr>
          <a:xfrm>
            <a:off x="12579214" y="5594345"/>
            <a:ext cx="6287680" cy="1053360"/>
          </a:xfrm>
          <a:prstGeom prst="rect">
            <a:avLst/>
          </a:prstGeom>
          <a:noFill/>
          <a:ln>
            <a:noFill/>
          </a:ln>
        </p:spPr>
        <p:txBody>
          <a:bodyPr lIns="73150" tIns="73150" rIns="73150" bIns="73150" anchor="t" anchorCtr="0">
            <a:noAutofit/>
          </a:bodyPr>
          <a:lstStyle/>
          <a:p>
            <a:pPr>
              <a:lnSpc>
                <a:spcPct val="115000"/>
              </a:lnSpc>
            </a:pPr>
            <a:r>
              <a:rPr lang="en" sz="4293" b="1" dirty="0">
                <a:solidFill>
                  <a:srgbClr val="666666"/>
                </a:solidFill>
                <a:latin typeface="+mj-lt"/>
                <a:ea typeface="Oswald"/>
                <a:cs typeface="Oswald"/>
                <a:sym typeface="Oswald"/>
              </a:rPr>
              <a:t>Images</a:t>
            </a:r>
          </a:p>
          <a:p>
            <a:endParaRPr sz="1120" dirty="0">
              <a:latin typeface="Oswald"/>
              <a:ea typeface="Oswald"/>
              <a:cs typeface="Oswald"/>
              <a:sym typeface="Oswald"/>
            </a:endParaRPr>
          </a:p>
        </p:txBody>
      </p:sp>
      <p:sp>
        <p:nvSpPr>
          <p:cNvPr id="68" name="Shape 68"/>
          <p:cNvSpPr txBox="1"/>
          <p:nvPr/>
        </p:nvSpPr>
        <p:spPr>
          <a:xfrm>
            <a:off x="12579214" y="6481797"/>
            <a:ext cx="7999880" cy="4002320"/>
          </a:xfrm>
          <a:prstGeom prst="rect">
            <a:avLst/>
          </a:prstGeom>
          <a:noFill/>
          <a:ln>
            <a:noFill/>
          </a:ln>
        </p:spPr>
        <p:txBody>
          <a:bodyPr lIns="73150" tIns="73150" rIns="73150" bIns="73150" anchor="t" anchorCtr="0">
            <a:noAutofit/>
          </a:bodyPr>
          <a:lstStyle/>
          <a:p>
            <a:pPr>
              <a:lnSpc>
                <a:spcPct val="115000"/>
              </a:lnSpc>
            </a:pPr>
            <a:r>
              <a:rPr lang="en" sz="1960" dirty="0">
                <a:solidFill>
                  <a:srgbClr val="434343"/>
                </a:solidFill>
                <a:latin typeface="Droid Serif"/>
                <a:ea typeface="Droid Serif"/>
                <a:cs typeface="Droid Serif"/>
                <a:sym typeface="Droid Serif"/>
              </a:rPr>
              <a:t>Given this presentation template is fully editable, you can insert images. It is recommended to insert images with a resolution of at least 150 dpi in order to keep a good quality level once printed.</a:t>
            </a:r>
          </a:p>
          <a:p>
            <a:pPr>
              <a:lnSpc>
                <a:spcPct val="115000"/>
              </a:lnSpc>
            </a:pPr>
            <a:endParaRPr sz="1960" dirty="0">
              <a:solidFill>
                <a:srgbClr val="434343"/>
              </a:solidFill>
              <a:latin typeface="Droid Serif"/>
              <a:ea typeface="Droid Serif"/>
              <a:cs typeface="Droid Serif"/>
              <a:sym typeface="Droid Serif"/>
            </a:endParaRPr>
          </a:p>
          <a:p>
            <a:pPr>
              <a:lnSpc>
                <a:spcPct val="115000"/>
              </a:lnSpc>
            </a:pPr>
            <a:r>
              <a:rPr lang="en" sz="1960" dirty="0">
                <a:solidFill>
                  <a:srgbClr val="434343"/>
                </a:solidFill>
                <a:latin typeface="Droid Serif"/>
                <a:ea typeface="Droid Serif"/>
                <a:cs typeface="Droid Serif"/>
                <a:sym typeface="Droid Serif"/>
              </a:rPr>
              <a:t>Use Insert -&gt; Image to insert a new image into any of the available columns. Then, drag the image to any desired position making sure that the borders are aligned with the text.</a:t>
            </a:r>
          </a:p>
        </p:txBody>
      </p:sp>
      <p:sp>
        <p:nvSpPr>
          <p:cNvPr id="69" name="Shape 69"/>
          <p:cNvSpPr txBox="1"/>
          <p:nvPr/>
        </p:nvSpPr>
        <p:spPr>
          <a:xfrm>
            <a:off x="12579214" y="9247520"/>
            <a:ext cx="6287680" cy="1053360"/>
          </a:xfrm>
          <a:prstGeom prst="rect">
            <a:avLst/>
          </a:prstGeom>
          <a:noFill/>
          <a:ln>
            <a:noFill/>
          </a:ln>
        </p:spPr>
        <p:txBody>
          <a:bodyPr lIns="73150" tIns="73150" rIns="73150" bIns="73150" anchor="t" anchorCtr="0">
            <a:noAutofit/>
          </a:bodyPr>
          <a:lstStyle/>
          <a:p>
            <a:pPr>
              <a:lnSpc>
                <a:spcPct val="115000"/>
              </a:lnSpc>
            </a:pPr>
            <a:r>
              <a:rPr lang="en" sz="4293" b="1" dirty="0">
                <a:solidFill>
                  <a:srgbClr val="666666"/>
                </a:solidFill>
                <a:latin typeface="+mj-lt"/>
                <a:ea typeface="Oswald"/>
                <a:cs typeface="Oswald"/>
                <a:sym typeface="Oswald"/>
              </a:rPr>
              <a:t>Logos</a:t>
            </a:r>
          </a:p>
          <a:p>
            <a:endParaRPr sz="1120" dirty="0">
              <a:latin typeface="Oswald"/>
              <a:ea typeface="Oswald"/>
              <a:cs typeface="Oswald"/>
              <a:sym typeface="Oswald"/>
            </a:endParaRPr>
          </a:p>
        </p:txBody>
      </p:sp>
      <p:sp>
        <p:nvSpPr>
          <p:cNvPr id="70" name="Shape 70"/>
          <p:cNvSpPr txBox="1"/>
          <p:nvPr/>
        </p:nvSpPr>
        <p:spPr>
          <a:xfrm>
            <a:off x="12579214" y="10253927"/>
            <a:ext cx="7999880" cy="2387000"/>
          </a:xfrm>
          <a:prstGeom prst="rect">
            <a:avLst/>
          </a:prstGeom>
          <a:noFill/>
          <a:ln>
            <a:noFill/>
          </a:ln>
        </p:spPr>
        <p:txBody>
          <a:bodyPr lIns="73150" tIns="73150" rIns="73150" bIns="73150" anchor="t" anchorCtr="0">
            <a:noAutofit/>
          </a:bodyPr>
          <a:lstStyle/>
          <a:p>
            <a:pPr>
              <a:lnSpc>
                <a:spcPct val="115000"/>
              </a:lnSpc>
            </a:pPr>
            <a:r>
              <a:rPr lang="en" sz="1960" dirty="0">
                <a:solidFill>
                  <a:srgbClr val="434343"/>
                </a:solidFill>
                <a:latin typeface="Droid Serif"/>
                <a:ea typeface="Droid Serif"/>
                <a:cs typeface="Droid Serif"/>
                <a:sym typeface="Droid Serif"/>
              </a:rPr>
              <a:t>There is a dummy logo inserted in this presentation. You can easily replace the logo. </a:t>
            </a:r>
          </a:p>
          <a:p>
            <a:pPr>
              <a:lnSpc>
                <a:spcPct val="115000"/>
              </a:lnSpc>
            </a:pPr>
            <a:endParaRPr sz="1960" dirty="0">
              <a:solidFill>
                <a:srgbClr val="434343"/>
              </a:solidFill>
              <a:latin typeface="Droid Serif"/>
              <a:ea typeface="Droid Serif"/>
              <a:cs typeface="Droid Serif"/>
              <a:sym typeface="Droid Serif"/>
            </a:endParaRPr>
          </a:p>
          <a:p>
            <a:pPr>
              <a:lnSpc>
                <a:spcPct val="115000"/>
              </a:lnSpc>
            </a:pPr>
            <a:r>
              <a:rPr lang="en" sz="1960" dirty="0">
                <a:solidFill>
                  <a:srgbClr val="434343"/>
                </a:solidFill>
                <a:latin typeface="Droid Serif"/>
                <a:ea typeface="Droid Serif"/>
                <a:cs typeface="Droid Serif"/>
                <a:sym typeface="Droid Serif"/>
              </a:rPr>
              <a:t>To add a new logo, remove the dummy logo and insert your own logo image or replace the current dummy logo image to choose the logo image (right click and Replace Image).</a:t>
            </a:r>
          </a:p>
          <a:p>
            <a:pPr>
              <a:lnSpc>
                <a:spcPct val="115000"/>
              </a:lnSpc>
            </a:pPr>
            <a:endParaRPr sz="1960" dirty="0">
              <a:solidFill>
                <a:srgbClr val="434343"/>
              </a:solidFill>
              <a:latin typeface="Droid Serif"/>
              <a:ea typeface="Droid Serif"/>
              <a:cs typeface="Droid Serif"/>
              <a:sym typeface="Droid Serif"/>
            </a:endParaRPr>
          </a:p>
        </p:txBody>
      </p:sp>
      <p:sp>
        <p:nvSpPr>
          <p:cNvPr id="71" name="Shape 71"/>
          <p:cNvSpPr txBox="1"/>
          <p:nvPr/>
        </p:nvSpPr>
        <p:spPr>
          <a:xfrm>
            <a:off x="12579214" y="12404607"/>
            <a:ext cx="7999880" cy="1053360"/>
          </a:xfrm>
          <a:prstGeom prst="rect">
            <a:avLst/>
          </a:prstGeom>
          <a:noFill/>
          <a:ln>
            <a:noFill/>
          </a:ln>
        </p:spPr>
        <p:txBody>
          <a:bodyPr lIns="73150" tIns="73150" rIns="73150" bIns="73150" anchor="t" anchorCtr="0">
            <a:noAutofit/>
          </a:bodyPr>
          <a:lstStyle/>
          <a:p>
            <a:pPr>
              <a:lnSpc>
                <a:spcPct val="115000"/>
              </a:lnSpc>
            </a:pPr>
            <a:r>
              <a:rPr lang="en" sz="4293" b="1" dirty="0">
                <a:solidFill>
                  <a:srgbClr val="666666"/>
                </a:solidFill>
                <a:latin typeface="+mj-lt"/>
                <a:ea typeface="Oswald"/>
                <a:cs typeface="Oswald"/>
                <a:sym typeface="Oswald"/>
              </a:rPr>
              <a:t>Convert PowerPoint to PDF</a:t>
            </a:r>
          </a:p>
          <a:p>
            <a:endParaRPr sz="1120" dirty="0">
              <a:latin typeface="Oswald"/>
              <a:ea typeface="Oswald"/>
              <a:cs typeface="Oswald"/>
              <a:sym typeface="Oswald"/>
            </a:endParaRPr>
          </a:p>
        </p:txBody>
      </p:sp>
      <p:sp>
        <p:nvSpPr>
          <p:cNvPr id="72" name="Shape 72"/>
          <p:cNvSpPr txBox="1"/>
          <p:nvPr/>
        </p:nvSpPr>
        <p:spPr>
          <a:xfrm>
            <a:off x="12579223" y="13402682"/>
            <a:ext cx="7999880" cy="9506000"/>
          </a:xfrm>
          <a:prstGeom prst="rect">
            <a:avLst/>
          </a:prstGeom>
          <a:noFill/>
          <a:ln>
            <a:noFill/>
          </a:ln>
        </p:spPr>
        <p:txBody>
          <a:bodyPr lIns="73150" tIns="73150" rIns="73150" bIns="73150" anchor="t" anchorCtr="0">
            <a:noAutofit/>
          </a:bodyPr>
          <a:lstStyle/>
          <a:p>
            <a:pPr>
              <a:lnSpc>
                <a:spcPct val="115000"/>
              </a:lnSpc>
            </a:pPr>
            <a:r>
              <a:rPr lang="en" sz="1960" dirty="0">
                <a:solidFill>
                  <a:srgbClr val="434343"/>
                </a:solidFill>
                <a:latin typeface="Droid Serif"/>
                <a:ea typeface="Droid Serif"/>
                <a:cs typeface="Droid Serif"/>
                <a:sym typeface="Droid Serif"/>
              </a:rPr>
              <a:t>This poster presentation can be saved as a PDF. Go to </a:t>
            </a:r>
            <a:endParaRPr lang="en-US" sz="1960" dirty="0">
              <a:solidFill>
                <a:srgbClr val="434343"/>
              </a:solidFill>
              <a:latin typeface="+mj-lt"/>
              <a:ea typeface="Droid Serif"/>
              <a:cs typeface="Droid Serif"/>
              <a:sym typeface="Droid Serif"/>
            </a:endParaRPr>
          </a:p>
          <a:p>
            <a:pPr>
              <a:lnSpc>
                <a:spcPct val="115000"/>
              </a:lnSpc>
            </a:pPr>
            <a:endParaRPr lang="en-US" sz="1960" dirty="0">
              <a:solidFill>
                <a:srgbClr val="434343"/>
              </a:solidFill>
              <a:latin typeface="+mj-lt"/>
              <a:ea typeface="Droid Serif"/>
              <a:cs typeface="Droid Serif"/>
              <a:sym typeface="Droid Serif"/>
            </a:endParaRPr>
          </a:p>
          <a:p>
            <a:pPr algn="ctr">
              <a:lnSpc>
                <a:spcPct val="115000"/>
              </a:lnSpc>
            </a:pPr>
            <a:r>
              <a:rPr lang="en-US" sz="2426" dirty="0">
                <a:solidFill>
                  <a:srgbClr val="434343"/>
                </a:solidFill>
                <a:latin typeface="+mj-lt"/>
                <a:ea typeface="Oswald"/>
                <a:cs typeface="Oswald"/>
                <a:sym typeface="Oswald"/>
              </a:rPr>
              <a:t>File &gt; Print.</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r>
              <a:rPr lang="en-US" sz="1960" dirty="0">
                <a:solidFill>
                  <a:srgbClr val="434343"/>
                </a:solidFill>
                <a:latin typeface="+mj-lt"/>
                <a:ea typeface="Droid Serif"/>
                <a:cs typeface="Droid Serif"/>
                <a:sym typeface="Droid Serif"/>
              </a:rPr>
              <a:t>If you are in Mac, at the bottom left hand corner, there is a button PDF, click on this button and the scroll to:</a:t>
            </a:r>
          </a:p>
          <a:p>
            <a:pPr>
              <a:lnSpc>
                <a:spcPct val="115000"/>
              </a:lnSpc>
            </a:pPr>
            <a:endParaRPr lang="en-US" sz="1960" dirty="0">
              <a:solidFill>
                <a:srgbClr val="434343"/>
              </a:solidFill>
              <a:latin typeface="+mj-lt"/>
              <a:ea typeface="Droid Serif"/>
              <a:cs typeface="Droid Serif"/>
              <a:sym typeface="Droid Serif"/>
            </a:endParaRPr>
          </a:p>
          <a:p>
            <a:pPr algn="ctr">
              <a:lnSpc>
                <a:spcPct val="115000"/>
              </a:lnSpc>
            </a:pPr>
            <a:r>
              <a:rPr lang="en-US" sz="2426" dirty="0">
                <a:solidFill>
                  <a:srgbClr val="434343"/>
                </a:solidFill>
                <a:latin typeface="+mj-lt"/>
                <a:ea typeface="Oswald"/>
                <a:cs typeface="Oswald"/>
                <a:sym typeface="Oswald"/>
              </a:rPr>
              <a:t>“Save as PDF…”</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r>
              <a:rPr lang="en-US" sz="1960" dirty="0">
                <a:solidFill>
                  <a:srgbClr val="434343"/>
                </a:solidFill>
                <a:latin typeface="+mj-lt"/>
                <a:ea typeface="Droid Serif"/>
                <a:cs typeface="Droid Serif"/>
                <a:sym typeface="Droid Serif"/>
              </a:rPr>
              <a:t>Once exported to PDF, locate the new file and try to open it just to make sure the process worked as expected.</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r>
              <a:rPr lang="en-US" sz="1960" dirty="0">
                <a:solidFill>
                  <a:srgbClr val="434343"/>
                </a:solidFill>
                <a:latin typeface="+mj-lt"/>
                <a:ea typeface="Droid Serif"/>
                <a:cs typeface="Droid Serif"/>
                <a:sym typeface="Droid Serif"/>
              </a:rPr>
              <a:t>In any case, it is recommended to keep a digital version of the presentation poster file as a PowerPoint presentation or Google Drive in case you need to make modifications in the future.</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 </a:t>
            </a:r>
            <a:r>
              <a:rPr lang="en-US" sz="1960" dirty="0" err="1">
                <a:solidFill>
                  <a:srgbClr val="434343"/>
                </a:solidFill>
                <a:latin typeface="+mj-lt"/>
                <a:ea typeface="Droid Serif"/>
                <a:cs typeface="Droid Serif"/>
                <a:sym typeface="Droid Serif"/>
              </a:rPr>
              <a:t>Modo</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complectitur</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sed</a:t>
            </a:r>
            <a:r>
              <a:rPr lang="en-US" sz="1960" dirty="0">
                <a:solidFill>
                  <a:srgbClr val="434343"/>
                </a:solidFill>
                <a:latin typeface="+mj-lt"/>
                <a:ea typeface="Droid Serif"/>
                <a:cs typeface="Droid Serif"/>
                <a:sym typeface="Droid Serif"/>
              </a:rPr>
              <a:t>, no vitae </a:t>
            </a:r>
            <a:r>
              <a:rPr lang="en-US" sz="1960" dirty="0" err="1">
                <a:solidFill>
                  <a:srgbClr val="434343"/>
                </a:solidFill>
                <a:latin typeface="+mj-lt"/>
                <a:ea typeface="Droid Serif"/>
                <a:cs typeface="Droid Serif"/>
                <a:sym typeface="Droid Serif"/>
              </a:rPr>
              <a:t>inermis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patrioque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 In quod dicit </a:t>
            </a:r>
            <a:r>
              <a:rPr lang="en-US" sz="1960" dirty="0" err="1">
                <a:solidFill>
                  <a:srgbClr val="434343"/>
                </a:solidFill>
                <a:latin typeface="+mj-lt"/>
                <a:ea typeface="Droid Serif"/>
                <a:cs typeface="Droid Serif"/>
                <a:sym typeface="Droid Serif"/>
              </a:rPr>
              <a:t>assentior</a:t>
            </a:r>
            <a:r>
              <a:rPr lang="en-US" sz="1960" dirty="0">
                <a:solidFill>
                  <a:srgbClr val="434343"/>
                </a:solidFill>
                <a:latin typeface="+mj-lt"/>
                <a:ea typeface="Droid Serif"/>
                <a:cs typeface="Droid Serif"/>
                <a:sym typeface="Droid Serif"/>
              </a:rPr>
              <a:t> mea. </a:t>
            </a:r>
            <a:r>
              <a:rPr lang="en-US" sz="1960" dirty="0" err="1">
                <a:solidFill>
                  <a:srgbClr val="434343"/>
                </a:solidFill>
                <a:latin typeface="+mj-lt"/>
                <a:ea typeface="Droid Serif"/>
                <a:cs typeface="Droid Serif"/>
                <a:sym typeface="Droid Serif"/>
              </a:rPr>
              <a:t>Causae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detraxit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similique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a:t>
            </a:r>
          </a:p>
          <a:p>
            <a:pPr>
              <a:lnSpc>
                <a:spcPct val="115000"/>
              </a:lnSpc>
            </a:pPr>
            <a:endParaRPr lang="en-US" sz="1960" dirty="0">
              <a:solidFill>
                <a:srgbClr val="434343"/>
              </a:solidFill>
              <a:latin typeface="+mj-lt"/>
              <a:ea typeface="Droid Serif"/>
              <a:cs typeface="Droid Serif"/>
              <a:sym typeface="Droid Serif"/>
            </a:endParaRPr>
          </a:p>
          <a:p>
            <a:pPr>
              <a:lnSpc>
                <a:spcPct val="115000"/>
              </a:lnSpc>
              <a:buClr>
                <a:schemeClr val="dk1"/>
              </a:buClr>
              <a:buSzPct val="42857"/>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 </a:t>
            </a:r>
            <a:r>
              <a:rPr lang="en-US" sz="1960" dirty="0" err="1">
                <a:solidFill>
                  <a:srgbClr val="434343"/>
                </a:solidFill>
                <a:latin typeface="+mj-lt"/>
                <a:ea typeface="Droid Serif"/>
                <a:cs typeface="Droid Serif"/>
                <a:sym typeface="Droid Serif"/>
              </a:rPr>
              <a:t>Modo</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complectitur</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sed</a:t>
            </a:r>
            <a:r>
              <a:rPr lang="en-US" sz="1960" dirty="0">
                <a:solidFill>
                  <a:srgbClr val="434343"/>
                </a:solidFill>
                <a:latin typeface="+mj-lt"/>
                <a:ea typeface="Droid Serif"/>
                <a:cs typeface="Droid Serif"/>
                <a:sym typeface="Droid Serif"/>
              </a:rPr>
              <a:t>, no vitae </a:t>
            </a:r>
            <a:r>
              <a:rPr lang="en-US" sz="1960" dirty="0" err="1">
                <a:solidFill>
                  <a:srgbClr val="434343"/>
                </a:solidFill>
                <a:latin typeface="+mj-lt"/>
                <a:ea typeface="Droid Serif"/>
                <a:cs typeface="Droid Serif"/>
                <a:sym typeface="Droid Serif"/>
              </a:rPr>
              <a:t>inermis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patrioque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 In quod dicit </a:t>
            </a:r>
            <a:r>
              <a:rPr lang="en-US" sz="1960" dirty="0" err="1">
                <a:solidFill>
                  <a:srgbClr val="434343"/>
                </a:solidFill>
                <a:latin typeface="+mj-lt"/>
                <a:ea typeface="Droid Serif"/>
                <a:cs typeface="Droid Serif"/>
                <a:sym typeface="Droid Serif"/>
              </a:rPr>
              <a:t>assentior</a:t>
            </a:r>
            <a:r>
              <a:rPr lang="en-US" sz="1960" dirty="0">
                <a:solidFill>
                  <a:srgbClr val="434343"/>
                </a:solidFill>
                <a:latin typeface="+mj-lt"/>
                <a:ea typeface="Droid Serif"/>
                <a:cs typeface="Droid Serif"/>
                <a:sym typeface="Droid Serif"/>
              </a:rPr>
              <a:t> mea. </a:t>
            </a:r>
            <a:r>
              <a:rPr lang="en-US" sz="1960" dirty="0" err="1">
                <a:solidFill>
                  <a:srgbClr val="434343"/>
                </a:solidFill>
                <a:latin typeface="+mj-lt"/>
                <a:ea typeface="Droid Serif"/>
                <a:cs typeface="Droid Serif"/>
                <a:sym typeface="Droid Serif"/>
              </a:rPr>
              <a:t>Causae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detraxit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similique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a:t>
            </a:r>
          </a:p>
        </p:txBody>
      </p:sp>
      <p:sp>
        <p:nvSpPr>
          <p:cNvPr id="73" name="Shape 73"/>
          <p:cNvSpPr txBox="1"/>
          <p:nvPr/>
        </p:nvSpPr>
        <p:spPr>
          <a:xfrm>
            <a:off x="23551450" y="5608319"/>
            <a:ext cx="6287680" cy="1053360"/>
          </a:xfrm>
          <a:prstGeom prst="rect">
            <a:avLst/>
          </a:prstGeom>
          <a:noFill/>
          <a:ln>
            <a:noFill/>
          </a:ln>
        </p:spPr>
        <p:txBody>
          <a:bodyPr lIns="73150" tIns="73150" rIns="73150" bIns="73150" anchor="t" anchorCtr="0">
            <a:noAutofit/>
          </a:bodyPr>
          <a:lstStyle/>
          <a:p>
            <a:pPr>
              <a:lnSpc>
                <a:spcPct val="115000"/>
              </a:lnSpc>
              <a:buClr>
                <a:schemeClr val="dk1"/>
              </a:buClr>
              <a:buSzPct val="25000"/>
            </a:pPr>
            <a:r>
              <a:rPr lang="en-US" sz="4293" b="1" dirty="0">
                <a:solidFill>
                  <a:srgbClr val="666666"/>
                </a:solidFill>
                <a:latin typeface="+mj-lt"/>
                <a:ea typeface="Oswald"/>
                <a:cs typeface="Oswald"/>
                <a:sym typeface="Oswald"/>
              </a:rPr>
              <a:t>Edit this text</a:t>
            </a:r>
          </a:p>
          <a:p>
            <a:endParaRPr sz="1120" dirty="0">
              <a:latin typeface="Oswald"/>
              <a:ea typeface="Oswald"/>
              <a:cs typeface="Oswald"/>
              <a:sym typeface="Oswald"/>
            </a:endParaRPr>
          </a:p>
        </p:txBody>
      </p:sp>
      <p:sp>
        <p:nvSpPr>
          <p:cNvPr id="74" name="Shape 74"/>
          <p:cNvSpPr txBox="1"/>
          <p:nvPr/>
        </p:nvSpPr>
        <p:spPr>
          <a:xfrm>
            <a:off x="23551444" y="6495769"/>
            <a:ext cx="7999880" cy="2057160"/>
          </a:xfrm>
          <a:prstGeom prst="rect">
            <a:avLst/>
          </a:prstGeom>
          <a:noFill/>
          <a:ln>
            <a:noFill/>
          </a:ln>
        </p:spPr>
        <p:txBody>
          <a:bodyPr lIns="73150" tIns="73150" rIns="73150" bIns="73150" anchor="t" anchorCtr="0">
            <a:noAutofit/>
          </a:bodyPr>
          <a:lstStyle/>
          <a:p>
            <a:pPr>
              <a:lnSpc>
                <a:spcPct val="115000"/>
              </a:lnSpc>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 </a:t>
            </a:r>
            <a:r>
              <a:rPr lang="en-US" sz="1960" dirty="0" err="1">
                <a:solidFill>
                  <a:srgbClr val="434343"/>
                </a:solidFill>
                <a:latin typeface="+mj-lt"/>
                <a:ea typeface="Droid Serif"/>
                <a:cs typeface="Droid Serif"/>
                <a:sym typeface="Droid Serif"/>
              </a:rPr>
              <a:t>Modo</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complectitur</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sed</a:t>
            </a:r>
            <a:r>
              <a:rPr lang="en-US" sz="1960" dirty="0">
                <a:solidFill>
                  <a:srgbClr val="434343"/>
                </a:solidFill>
                <a:latin typeface="+mj-lt"/>
                <a:ea typeface="Droid Serif"/>
                <a:cs typeface="Droid Serif"/>
                <a:sym typeface="Droid Serif"/>
              </a:rPr>
              <a:t>, no vitae </a:t>
            </a:r>
            <a:r>
              <a:rPr lang="en-US" sz="1960" dirty="0" err="1">
                <a:solidFill>
                  <a:srgbClr val="434343"/>
                </a:solidFill>
                <a:latin typeface="+mj-lt"/>
                <a:ea typeface="Droid Serif"/>
                <a:cs typeface="Droid Serif"/>
                <a:sym typeface="Droid Serif"/>
              </a:rPr>
              <a:t>inermis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patrioque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 In quod dicit </a:t>
            </a:r>
            <a:r>
              <a:rPr lang="en-US" sz="1960" dirty="0" err="1">
                <a:solidFill>
                  <a:srgbClr val="434343"/>
                </a:solidFill>
                <a:latin typeface="+mj-lt"/>
                <a:ea typeface="Droid Serif"/>
                <a:cs typeface="Droid Serif"/>
                <a:sym typeface="Droid Serif"/>
              </a:rPr>
              <a:t>assentior</a:t>
            </a:r>
            <a:r>
              <a:rPr lang="en-US" sz="1960" dirty="0">
                <a:solidFill>
                  <a:srgbClr val="434343"/>
                </a:solidFill>
                <a:latin typeface="+mj-lt"/>
                <a:ea typeface="Droid Serif"/>
                <a:cs typeface="Droid Serif"/>
                <a:sym typeface="Droid Serif"/>
              </a:rPr>
              <a:t> mea. </a:t>
            </a:r>
            <a:r>
              <a:rPr lang="en-US" sz="1960" dirty="0" err="1">
                <a:solidFill>
                  <a:srgbClr val="434343"/>
                </a:solidFill>
                <a:latin typeface="+mj-lt"/>
                <a:ea typeface="Droid Serif"/>
                <a:cs typeface="Droid Serif"/>
                <a:sym typeface="Droid Serif"/>
              </a:rPr>
              <a:t>Causae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detraxit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similique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endParaRPr sz="1960" dirty="0">
              <a:solidFill>
                <a:srgbClr val="434343"/>
              </a:solidFill>
              <a:latin typeface="Droid Serif"/>
              <a:ea typeface="Droid Serif"/>
              <a:cs typeface="Droid Serif"/>
              <a:sym typeface="Droid Serif"/>
            </a:endParaRPr>
          </a:p>
          <a:p>
            <a:pPr>
              <a:lnSpc>
                <a:spcPct val="115000"/>
              </a:lnSpc>
            </a:pPr>
            <a:endParaRPr sz="1960" dirty="0">
              <a:solidFill>
                <a:srgbClr val="434343"/>
              </a:solidFill>
              <a:latin typeface="Droid Serif"/>
              <a:ea typeface="Droid Serif"/>
              <a:cs typeface="Droid Serif"/>
              <a:sym typeface="Droid Serif"/>
            </a:endParaRPr>
          </a:p>
          <a:p>
            <a:pPr>
              <a:lnSpc>
                <a:spcPct val="115000"/>
              </a:lnSpc>
            </a:pPr>
            <a:endParaRPr sz="1960" dirty="0">
              <a:solidFill>
                <a:srgbClr val="434343"/>
              </a:solidFill>
              <a:latin typeface="Droid Serif"/>
              <a:ea typeface="Droid Serif"/>
              <a:cs typeface="Droid Serif"/>
              <a:sym typeface="Droid Serif"/>
            </a:endParaRPr>
          </a:p>
        </p:txBody>
      </p:sp>
      <p:sp>
        <p:nvSpPr>
          <p:cNvPr id="75" name="Shape 75"/>
          <p:cNvSpPr txBox="1"/>
          <p:nvPr/>
        </p:nvSpPr>
        <p:spPr>
          <a:xfrm>
            <a:off x="23551450" y="10697720"/>
            <a:ext cx="6287680" cy="1053360"/>
          </a:xfrm>
          <a:prstGeom prst="rect">
            <a:avLst/>
          </a:prstGeom>
          <a:noFill/>
          <a:ln>
            <a:noFill/>
          </a:ln>
        </p:spPr>
        <p:txBody>
          <a:bodyPr lIns="73150" tIns="73150" rIns="73150" bIns="73150" anchor="t" anchorCtr="0">
            <a:noAutofit/>
          </a:bodyPr>
          <a:lstStyle/>
          <a:p>
            <a:pPr>
              <a:lnSpc>
                <a:spcPct val="115000"/>
              </a:lnSpc>
            </a:pPr>
            <a:r>
              <a:rPr lang="en" sz="4293" b="1">
                <a:solidFill>
                  <a:srgbClr val="666666"/>
                </a:solidFill>
                <a:latin typeface="Oswald"/>
                <a:ea typeface="Oswald"/>
                <a:cs typeface="Oswald"/>
                <a:sym typeface="Oswald"/>
              </a:rPr>
              <a:t>Edit this text</a:t>
            </a:r>
          </a:p>
        </p:txBody>
      </p:sp>
      <p:sp>
        <p:nvSpPr>
          <p:cNvPr id="76" name="Shape 76"/>
          <p:cNvSpPr txBox="1"/>
          <p:nvPr/>
        </p:nvSpPr>
        <p:spPr>
          <a:xfrm>
            <a:off x="23551450" y="11585174"/>
            <a:ext cx="7999880" cy="6657000"/>
          </a:xfrm>
          <a:prstGeom prst="rect">
            <a:avLst/>
          </a:prstGeom>
          <a:noFill/>
          <a:ln>
            <a:noFill/>
          </a:ln>
        </p:spPr>
        <p:txBody>
          <a:bodyPr lIns="73150" tIns="73150" rIns="73150" bIns="73150" anchor="t" anchorCtr="0">
            <a:noAutofit/>
          </a:bodyPr>
          <a:lstStyle/>
          <a:p>
            <a:pPr>
              <a:lnSpc>
                <a:spcPct val="115000"/>
              </a:lnSpc>
              <a:buClr>
                <a:schemeClr val="dk1"/>
              </a:buClr>
              <a:buSzPct val="42857"/>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 </a:t>
            </a:r>
            <a:r>
              <a:rPr lang="en-US" sz="1960" dirty="0" err="1">
                <a:solidFill>
                  <a:srgbClr val="434343"/>
                </a:solidFill>
                <a:latin typeface="+mj-lt"/>
                <a:ea typeface="Droid Serif"/>
                <a:cs typeface="Droid Serif"/>
                <a:sym typeface="Droid Serif"/>
              </a:rPr>
              <a:t>Modo</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complectitur</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sed</a:t>
            </a:r>
            <a:r>
              <a:rPr lang="en-US" sz="1960" dirty="0">
                <a:solidFill>
                  <a:srgbClr val="434343"/>
                </a:solidFill>
                <a:latin typeface="+mj-lt"/>
                <a:ea typeface="Droid Serif"/>
                <a:cs typeface="Droid Serif"/>
                <a:sym typeface="Droid Serif"/>
              </a:rPr>
              <a:t>, no vitae </a:t>
            </a:r>
            <a:r>
              <a:rPr lang="en-US" sz="1960" dirty="0" err="1">
                <a:solidFill>
                  <a:srgbClr val="434343"/>
                </a:solidFill>
                <a:latin typeface="+mj-lt"/>
                <a:ea typeface="Droid Serif"/>
                <a:cs typeface="Droid Serif"/>
                <a:sym typeface="Droid Serif"/>
              </a:rPr>
              <a:t>inermis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patrioque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 In quod dicit </a:t>
            </a:r>
            <a:r>
              <a:rPr lang="en-US" sz="1960" dirty="0" err="1">
                <a:solidFill>
                  <a:srgbClr val="434343"/>
                </a:solidFill>
                <a:latin typeface="+mj-lt"/>
                <a:ea typeface="Droid Serif"/>
                <a:cs typeface="Droid Serif"/>
                <a:sym typeface="Droid Serif"/>
              </a:rPr>
              <a:t>assentior</a:t>
            </a:r>
            <a:r>
              <a:rPr lang="en-US" sz="1960" dirty="0">
                <a:solidFill>
                  <a:srgbClr val="434343"/>
                </a:solidFill>
                <a:latin typeface="+mj-lt"/>
                <a:ea typeface="Droid Serif"/>
                <a:cs typeface="Droid Serif"/>
                <a:sym typeface="Droid Serif"/>
              </a:rPr>
              <a:t> mea. </a:t>
            </a:r>
            <a:r>
              <a:rPr lang="en-US" sz="1960" dirty="0" err="1">
                <a:solidFill>
                  <a:srgbClr val="434343"/>
                </a:solidFill>
                <a:latin typeface="+mj-lt"/>
                <a:ea typeface="Droid Serif"/>
                <a:cs typeface="Droid Serif"/>
                <a:sym typeface="Droid Serif"/>
              </a:rPr>
              <a:t>Causae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detraxit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similique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a:t>
            </a:r>
          </a:p>
          <a:p>
            <a:pPr>
              <a:lnSpc>
                <a:spcPct val="115000"/>
              </a:lnSpc>
            </a:pPr>
            <a:endParaRPr lang="en-US" sz="1960" dirty="0">
              <a:solidFill>
                <a:srgbClr val="434343"/>
              </a:solidFill>
              <a:latin typeface="+mj-lt"/>
              <a:ea typeface="Droid Serif"/>
              <a:cs typeface="Droid Serif"/>
              <a:sym typeface="Droid Serif"/>
            </a:endParaRPr>
          </a:p>
          <a:p>
            <a:pPr marL="367440" indent="-314102">
              <a:lnSpc>
                <a:spcPct val="115000"/>
              </a:lnSpc>
              <a:buClr>
                <a:srgbClr val="434343"/>
              </a:buClr>
              <a:buSzPct val="100000"/>
              <a:buFont typeface="Droid Serif"/>
              <a:buChar char="●"/>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a:t>
            </a:r>
          </a:p>
          <a:p>
            <a:pPr marL="367440" indent="-314102">
              <a:lnSpc>
                <a:spcPct val="115000"/>
              </a:lnSpc>
              <a:buClr>
                <a:srgbClr val="434343"/>
              </a:buClr>
              <a:buSzPct val="100000"/>
              <a:buFont typeface="Droid Serif"/>
              <a:buChar char="●"/>
            </a:pP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  </a:t>
            </a:r>
          </a:p>
          <a:p>
            <a:pPr marL="367440" indent="-314102">
              <a:lnSpc>
                <a:spcPct val="115000"/>
              </a:lnSpc>
              <a:buClr>
                <a:srgbClr val="434343"/>
              </a:buClr>
              <a:buSzPct val="100000"/>
              <a:buFont typeface="Droid Serif"/>
              <a:buChar char="●"/>
            </a:pPr>
            <a:r>
              <a:rPr lang="en-US" sz="1960" dirty="0" err="1">
                <a:solidFill>
                  <a:srgbClr val="434343"/>
                </a:solidFill>
                <a:latin typeface="+mj-lt"/>
                <a:ea typeface="Droid Serif"/>
                <a:cs typeface="Droid Serif"/>
                <a:sym typeface="Droid Serif"/>
              </a:rPr>
              <a:t>Causae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detraxit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similique</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eam</a:t>
            </a:r>
            <a:r>
              <a:rPr lang="en-US" sz="1960" dirty="0">
                <a:solidFill>
                  <a:srgbClr val="434343"/>
                </a:solidFill>
                <a:latin typeface="+mj-lt"/>
                <a:ea typeface="Droid Serif"/>
                <a:cs typeface="Droid Serif"/>
                <a:sym typeface="Droid Serif"/>
              </a:rPr>
              <a:t>.</a:t>
            </a: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endParaRPr lang="en-US" sz="1960" dirty="0">
              <a:solidFill>
                <a:srgbClr val="434343"/>
              </a:solidFill>
              <a:latin typeface="+mj-lt"/>
              <a:ea typeface="Droid Serif"/>
              <a:cs typeface="Droid Serif"/>
              <a:sym typeface="Droid Serif"/>
            </a:endParaRPr>
          </a:p>
          <a:p>
            <a:pPr>
              <a:lnSpc>
                <a:spcPct val="115000"/>
              </a:lnSpc>
            </a:pPr>
            <a:endParaRPr sz="1960" dirty="0">
              <a:solidFill>
                <a:srgbClr val="434343"/>
              </a:solidFill>
              <a:latin typeface="Droid Serif"/>
              <a:ea typeface="Droid Serif"/>
              <a:cs typeface="Droid Serif"/>
              <a:sym typeface="Droid Serif"/>
            </a:endParaRPr>
          </a:p>
        </p:txBody>
      </p:sp>
      <p:sp>
        <p:nvSpPr>
          <p:cNvPr id="77" name="Shape 77"/>
          <p:cNvSpPr txBox="1"/>
          <p:nvPr/>
        </p:nvSpPr>
        <p:spPr>
          <a:xfrm>
            <a:off x="23551444" y="19782196"/>
            <a:ext cx="6287680" cy="1053360"/>
          </a:xfrm>
          <a:prstGeom prst="rect">
            <a:avLst/>
          </a:prstGeom>
          <a:noFill/>
          <a:ln>
            <a:noFill/>
          </a:ln>
        </p:spPr>
        <p:txBody>
          <a:bodyPr lIns="73150" tIns="73150" rIns="73150" bIns="73150" anchor="t" anchorCtr="0">
            <a:noAutofit/>
          </a:bodyPr>
          <a:lstStyle/>
          <a:p>
            <a:pPr>
              <a:lnSpc>
                <a:spcPct val="115000"/>
              </a:lnSpc>
              <a:buClr>
                <a:schemeClr val="dk1"/>
              </a:buClr>
              <a:buSzPct val="25000"/>
            </a:pPr>
            <a:r>
              <a:rPr lang="en" sz="4293" b="1" dirty="0">
                <a:solidFill>
                  <a:srgbClr val="666666"/>
                </a:solidFill>
                <a:latin typeface="Oswald"/>
                <a:ea typeface="Oswald"/>
                <a:cs typeface="Oswald"/>
                <a:sym typeface="Oswald"/>
              </a:rPr>
              <a:t>Edit this text</a:t>
            </a:r>
          </a:p>
        </p:txBody>
      </p:sp>
      <p:sp>
        <p:nvSpPr>
          <p:cNvPr id="78" name="Shape 78"/>
          <p:cNvSpPr txBox="1"/>
          <p:nvPr/>
        </p:nvSpPr>
        <p:spPr>
          <a:xfrm>
            <a:off x="23551444" y="20859356"/>
            <a:ext cx="7999880" cy="2571800"/>
          </a:xfrm>
          <a:prstGeom prst="rect">
            <a:avLst/>
          </a:prstGeom>
          <a:noFill/>
          <a:ln>
            <a:noFill/>
          </a:ln>
        </p:spPr>
        <p:txBody>
          <a:bodyPr lIns="73150" tIns="73150" rIns="73150" bIns="73150" anchor="t" anchorCtr="0">
            <a:noAutofit/>
          </a:bodyPr>
          <a:lstStyle/>
          <a:p>
            <a:pPr>
              <a:lnSpc>
                <a:spcPct val="115000"/>
              </a:lnSpc>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a:t>
            </a:r>
          </a:p>
          <a:p>
            <a:pPr>
              <a:lnSpc>
                <a:spcPct val="115000"/>
              </a:lnSpc>
            </a:pPr>
            <a:endParaRPr lang="en-US" sz="1960" dirty="0">
              <a:solidFill>
                <a:srgbClr val="434343"/>
              </a:solidFill>
              <a:latin typeface="+mj-lt"/>
              <a:ea typeface="Droid Serif"/>
              <a:cs typeface="Droid Serif"/>
              <a:sym typeface="Droid Serif"/>
            </a:endParaRPr>
          </a:p>
          <a:p>
            <a:pPr>
              <a:lnSpc>
                <a:spcPct val="115000"/>
              </a:lnSpc>
              <a:buClr>
                <a:schemeClr val="dk1"/>
              </a:buClr>
              <a:buSzPct val="42857"/>
            </a:pPr>
            <a:r>
              <a:rPr lang="en-US" sz="1960" dirty="0">
                <a:solidFill>
                  <a:srgbClr val="434343"/>
                </a:solidFill>
                <a:latin typeface="+mj-lt"/>
                <a:ea typeface="Droid Serif"/>
                <a:cs typeface="Droid Serif"/>
                <a:sym typeface="Droid Serif"/>
              </a:rPr>
              <a:t>Lorem ipsum dolor sit </a:t>
            </a:r>
            <a:r>
              <a:rPr lang="en-US" sz="1960" dirty="0" err="1">
                <a:solidFill>
                  <a:srgbClr val="434343"/>
                </a:solidFill>
                <a:latin typeface="+mj-lt"/>
                <a:ea typeface="Droid Serif"/>
                <a:cs typeface="Droid Serif"/>
                <a:sym typeface="Droid Serif"/>
              </a:rPr>
              <a:t>amet</a:t>
            </a:r>
            <a:r>
              <a:rPr lang="en-US" sz="1960" dirty="0">
                <a:solidFill>
                  <a:srgbClr val="434343"/>
                </a:solidFill>
                <a:latin typeface="+mj-lt"/>
                <a:ea typeface="Droid Serif"/>
                <a:cs typeface="Droid Serif"/>
                <a:sym typeface="Droid Serif"/>
              </a:rPr>
              <a:t>, facer </a:t>
            </a:r>
            <a:r>
              <a:rPr lang="en-US" sz="1960" dirty="0" err="1">
                <a:solidFill>
                  <a:srgbClr val="434343"/>
                </a:solidFill>
                <a:latin typeface="+mj-lt"/>
                <a:ea typeface="Droid Serif"/>
                <a:cs typeface="Droid Serif"/>
                <a:sym typeface="Droid Serif"/>
              </a:rPr>
              <a:t>quaestio</a:t>
            </a:r>
            <a:r>
              <a:rPr lang="en-US" sz="1960" dirty="0">
                <a:solidFill>
                  <a:srgbClr val="434343"/>
                </a:solidFill>
                <a:latin typeface="+mj-lt"/>
                <a:ea typeface="Droid Serif"/>
                <a:cs typeface="Droid Serif"/>
                <a:sym typeface="Droid Serif"/>
              </a:rPr>
              <a:t> an mea, </a:t>
            </a:r>
            <a:r>
              <a:rPr lang="en-US" sz="1960" dirty="0" err="1">
                <a:solidFill>
                  <a:srgbClr val="434343"/>
                </a:solidFill>
                <a:latin typeface="+mj-lt"/>
                <a:ea typeface="Droid Serif"/>
                <a:cs typeface="Droid Serif"/>
                <a:sym typeface="Droid Serif"/>
              </a:rPr>
              <a:t>eros</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suscipit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nam</a:t>
            </a:r>
            <a:r>
              <a:rPr lang="en-US" sz="1960" dirty="0">
                <a:solidFill>
                  <a:srgbClr val="434343"/>
                </a:solidFill>
                <a:latin typeface="+mj-lt"/>
                <a:ea typeface="Droid Serif"/>
                <a:cs typeface="Droid Serif"/>
                <a:sym typeface="Droid Serif"/>
              </a:rPr>
              <a:t> an. </a:t>
            </a:r>
            <a:r>
              <a:rPr lang="en-US" sz="1960" dirty="0" err="1">
                <a:solidFill>
                  <a:srgbClr val="434343"/>
                </a:solidFill>
                <a:latin typeface="+mj-lt"/>
                <a:ea typeface="Droid Serif"/>
                <a:cs typeface="Droid Serif"/>
                <a:sym typeface="Droid Serif"/>
              </a:rPr>
              <a:t>Verear</a:t>
            </a:r>
            <a:r>
              <a:rPr lang="en-US" sz="1960" dirty="0">
                <a:solidFill>
                  <a:srgbClr val="434343"/>
                </a:solidFill>
                <a:latin typeface="+mj-lt"/>
                <a:ea typeface="Droid Serif"/>
                <a:cs typeface="Droid Serif"/>
                <a:sym typeface="Droid Serif"/>
              </a:rPr>
              <a:t> impetus </a:t>
            </a:r>
            <a:r>
              <a:rPr lang="en-US" sz="1960" dirty="0" err="1">
                <a:solidFill>
                  <a:srgbClr val="434343"/>
                </a:solidFill>
                <a:latin typeface="+mj-lt"/>
                <a:ea typeface="Droid Serif"/>
                <a:cs typeface="Droid Serif"/>
                <a:sym typeface="Droid Serif"/>
              </a:rPr>
              <a:t>definiebas</a:t>
            </a:r>
            <a:r>
              <a:rPr lang="en-US" sz="1960" dirty="0">
                <a:solidFill>
                  <a:srgbClr val="434343"/>
                </a:solidFill>
                <a:latin typeface="+mj-lt"/>
                <a:ea typeface="Droid Serif"/>
                <a:cs typeface="Droid Serif"/>
                <a:sym typeface="Droid Serif"/>
              </a:rPr>
              <a:t> cu </a:t>
            </a:r>
            <a:r>
              <a:rPr lang="en-US" sz="1960" dirty="0" err="1">
                <a:solidFill>
                  <a:srgbClr val="434343"/>
                </a:solidFill>
                <a:latin typeface="+mj-lt"/>
                <a:ea typeface="Droid Serif"/>
                <a:cs typeface="Droid Serif"/>
                <a:sym typeface="Droid Serif"/>
              </a:rPr>
              <a:t>mel</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essent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abhorreant</a:t>
            </a:r>
            <a:r>
              <a:rPr lang="en-US" sz="1960" dirty="0">
                <a:solidFill>
                  <a:srgbClr val="434343"/>
                </a:solidFill>
                <a:latin typeface="+mj-lt"/>
                <a:ea typeface="Droid Serif"/>
                <a:cs typeface="Droid Serif"/>
                <a:sym typeface="Droid Serif"/>
              </a:rPr>
              <a:t> </a:t>
            </a:r>
            <a:r>
              <a:rPr lang="en-US" sz="1960" dirty="0" err="1">
                <a:solidFill>
                  <a:srgbClr val="434343"/>
                </a:solidFill>
                <a:latin typeface="+mj-lt"/>
                <a:ea typeface="Droid Serif"/>
                <a:cs typeface="Droid Serif"/>
                <a:sym typeface="Droid Serif"/>
              </a:rPr>
              <a:t>eum</a:t>
            </a:r>
            <a:r>
              <a:rPr lang="en-US" sz="1960" dirty="0">
                <a:solidFill>
                  <a:srgbClr val="434343"/>
                </a:solidFill>
                <a:latin typeface="+mj-lt"/>
                <a:ea typeface="Droid Serif"/>
                <a:cs typeface="Droid Serif"/>
                <a:sym typeface="Droid Serif"/>
              </a:rPr>
              <a:t> ad.</a:t>
            </a:r>
          </a:p>
        </p:txBody>
      </p:sp>
      <p:sp>
        <p:nvSpPr>
          <p:cNvPr id="79" name="Shape 79"/>
          <p:cNvSpPr/>
          <p:nvPr/>
        </p:nvSpPr>
        <p:spPr>
          <a:xfrm>
            <a:off x="697258" y="1515557"/>
            <a:ext cx="512680" cy="3129000"/>
          </a:xfrm>
          <a:prstGeom prst="rect">
            <a:avLst/>
          </a:prstGeom>
          <a:solidFill>
            <a:schemeClr val="accent5">
              <a:lumMod val="75000"/>
            </a:schemeClr>
          </a:solidFill>
          <a:ln>
            <a:noFill/>
          </a:ln>
        </p:spPr>
        <p:txBody>
          <a:bodyPr lIns="73150" tIns="73150" rIns="73150" bIns="73150" anchor="ctr" anchorCtr="0">
            <a:noAutofit/>
          </a:bodyPr>
          <a:lstStyle/>
          <a:p>
            <a:endParaRPr sz="1120"/>
          </a:p>
        </p:txBody>
      </p:sp>
      <p:sp>
        <p:nvSpPr>
          <p:cNvPr id="82" name="Shape 82"/>
          <p:cNvSpPr txBox="1"/>
          <p:nvPr/>
        </p:nvSpPr>
        <p:spPr>
          <a:xfrm>
            <a:off x="1551755" y="2695015"/>
            <a:ext cx="30914800" cy="668360"/>
          </a:xfrm>
          <a:prstGeom prst="rect">
            <a:avLst/>
          </a:prstGeom>
          <a:noFill/>
          <a:ln>
            <a:noFill/>
          </a:ln>
        </p:spPr>
        <p:txBody>
          <a:bodyPr lIns="73150" tIns="73150" rIns="73150" bIns="73150" anchor="ctr" anchorCtr="0">
            <a:noAutofit/>
          </a:bodyPr>
          <a:lstStyle/>
          <a:p>
            <a:pPr algn="r">
              <a:lnSpc>
                <a:spcPct val="115000"/>
              </a:lnSpc>
            </a:pPr>
            <a:r>
              <a:rPr lang="en" sz="1960">
                <a:solidFill>
                  <a:srgbClr val="FFFFFF"/>
                </a:solidFill>
                <a:latin typeface="Droid Serif"/>
                <a:ea typeface="Droid Serif"/>
                <a:cs typeface="Droid Serif"/>
                <a:sym typeface="Droid Serif"/>
              </a:rPr>
              <a:t>This presentation poster was designed by </a:t>
            </a:r>
            <a:r>
              <a:rPr lang="en" sz="1960" u="sng">
                <a:solidFill>
                  <a:srgbClr val="FFFFFF"/>
                </a:solidFill>
                <a:latin typeface="Droid Serif"/>
                <a:ea typeface="Droid Serif"/>
                <a:cs typeface="Droid Serif"/>
                <a:sym typeface="Droid Serif"/>
                <a:hlinkClick r:id="rId3"/>
              </a:rPr>
              <a:t>FPPT</a:t>
            </a:r>
            <a:r>
              <a:rPr lang="en" sz="1960">
                <a:solidFill>
                  <a:srgbClr val="FFFFFF"/>
                </a:solidFill>
                <a:latin typeface="Droid Serif"/>
                <a:ea typeface="Droid Serif"/>
                <a:cs typeface="Droid Serif"/>
                <a:sym typeface="Droid Serif"/>
              </a:rPr>
              <a:t>.</a:t>
            </a:r>
          </a:p>
        </p:txBody>
      </p:sp>
      <p:graphicFrame>
        <p:nvGraphicFramePr>
          <p:cNvPr id="83" name="Shape 83"/>
          <p:cNvGraphicFramePr/>
          <p:nvPr/>
        </p:nvGraphicFramePr>
        <p:xfrm>
          <a:off x="23572178" y="8756129"/>
          <a:ext cx="8523270" cy="1478190"/>
        </p:xfrm>
        <a:graphic>
          <a:graphicData uri="http://schemas.openxmlformats.org/drawingml/2006/table">
            <a:tbl>
              <a:tblPr>
                <a:noFill/>
                <a:tableStyleId>{F9410ADB-3FE3-460E-96BD-C520783F6FFC}</a:tableStyleId>
              </a:tblPr>
              <a:tblGrid>
                <a:gridCol w="2841090">
                  <a:extLst>
                    <a:ext uri="{9D8B030D-6E8A-4147-A177-3AD203B41FA5}">
                      <a16:colId xmlns:a16="http://schemas.microsoft.com/office/drawing/2014/main" val="20000"/>
                    </a:ext>
                  </a:extLst>
                </a:gridCol>
                <a:gridCol w="2841090">
                  <a:extLst>
                    <a:ext uri="{9D8B030D-6E8A-4147-A177-3AD203B41FA5}">
                      <a16:colId xmlns:a16="http://schemas.microsoft.com/office/drawing/2014/main" val="20001"/>
                    </a:ext>
                  </a:extLst>
                </a:gridCol>
                <a:gridCol w="2841090">
                  <a:extLst>
                    <a:ext uri="{9D8B030D-6E8A-4147-A177-3AD203B41FA5}">
                      <a16:colId xmlns:a16="http://schemas.microsoft.com/office/drawing/2014/main" val="20002"/>
                    </a:ext>
                  </a:extLst>
                </a:gridCol>
              </a:tblGrid>
              <a:tr h="492730">
                <a:tc>
                  <a:txBody>
                    <a:bodyPr/>
                    <a:lstStyle/>
                    <a:p>
                      <a:pPr lvl="0">
                        <a:spcBef>
                          <a:spcPts val="0"/>
                        </a:spcBef>
                        <a:buNone/>
                      </a:pPr>
                      <a:endParaRPr sz="1300"/>
                    </a:p>
                  </a:txBody>
                  <a:tcPr marL="81270" marR="81270" marT="56887" marB="56887"/>
                </a:tc>
                <a:tc>
                  <a:txBody>
                    <a:bodyPr/>
                    <a:lstStyle/>
                    <a:p>
                      <a:pPr lvl="0">
                        <a:spcBef>
                          <a:spcPts val="0"/>
                        </a:spcBef>
                        <a:buNone/>
                      </a:pPr>
                      <a:endParaRPr sz="1300"/>
                    </a:p>
                  </a:txBody>
                  <a:tcPr marL="81270" marR="81270" marT="56887" marB="56887"/>
                </a:tc>
                <a:tc>
                  <a:txBody>
                    <a:bodyPr/>
                    <a:lstStyle/>
                    <a:p>
                      <a:pPr lvl="0">
                        <a:spcBef>
                          <a:spcPts val="0"/>
                        </a:spcBef>
                        <a:buNone/>
                      </a:pPr>
                      <a:endParaRPr sz="1300"/>
                    </a:p>
                  </a:txBody>
                  <a:tcPr marL="81270" marR="81270" marT="56887" marB="56887"/>
                </a:tc>
                <a:extLst>
                  <a:ext uri="{0D108BD9-81ED-4DB2-BD59-A6C34878D82A}">
                    <a16:rowId xmlns:a16="http://schemas.microsoft.com/office/drawing/2014/main" val="10000"/>
                  </a:ext>
                </a:extLst>
              </a:tr>
              <a:tr h="492730">
                <a:tc>
                  <a:txBody>
                    <a:bodyPr/>
                    <a:lstStyle/>
                    <a:p>
                      <a:pPr lvl="0">
                        <a:spcBef>
                          <a:spcPts val="0"/>
                        </a:spcBef>
                        <a:buNone/>
                      </a:pPr>
                      <a:endParaRPr sz="1300"/>
                    </a:p>
                  </a:txBody>
                  <a:tcPr marL="81270" marR="81270" marT="56887" marB="56887"/>
                </a:tc>
                <a:tc>
                  <a:txBody>
                    <a:bodyPr/>
                    <a:lstStyle/>
                    <a:p>
                      <a:pPr lvl="0" rtl="0">
                        <a:spcBef>
                          <a:spcPts val="0"/>
                        </a:spcBef>
                        <a:buNone/>
                      </a:pPr>
                      <a:endParaRPr sz="800"/>
                    </a:p>
                  </a:txBody>
                  <a:tcPr marL="81270" marR="81270" marT="56887" marB="56887"/>
                </a:tc>
                <a:tc>
                  <a:txBody>
                    <a:bodyPr/>
                    <a:lstStyle/>
                    <a:p>
                      <a:pPr lvl="0">
                        <a:spcBef>
                          <a:spcPts val="0"/>
                        </a:spcBef>
                        <a:buNone/>
                      </a:pPr>
                      <a:endParaRPr sz="1300"/>
                    </a:p>
                  </a:txBody>
                  <a:tcPr marL="81270" marR="81270" marT="56887" marB="56887"/>
                </a:tc>
                <a:extLst>
                  <a:ext uri="{0D108BD9-81ED-4DB2-BD59-A6C34878D82A}">
                    <a16:rowId xmlns:a16="http://schemas.microsoft.com/office/drawing/2014/main" val="10001"/>
                  </a:ext>
                </a:extLst>
              </a:tr>
              <a:tr h="492730">
                <a:tc>
                  <a:txBody>
                    <a:bodyPr/>
                    <a:lstStyle/>
                    <a:p>
                      <a:pPr lvl="0">
                        <a:spcBef>
                          <a:spcPts val="0"/>
                        </a:spcBef>
                        <a:buNone/>
                      </a:pPr>
                      <a:endParaRPr sz="1300"/>
                    </a:p>
                  </a:txBody>
                  <a:tcPr marL="81270" marR="81270" marT="56887" marB="56887"/>
                </a:tc>
                <a:tc>
                  <a:txBody>
                    <a:bodyPr/>
                    <a:lstStyle/>
                    <a:p>
                      <a:pPr lvl="0">
                        <a:spcBef>
                          <a:spcPts val="0"/>
                        </a:spcBef>
                        <a:buNone/>
                      </a:pPr>
                      <a:endParaRPr sz="1300"/>
                    </a:p>
                  </a:txBody>
                  <a:tcPr marL="81270" marR="81270" marT="56887" marB="56887"/>
                </a:tc>
                <a:tc>
                  <a:txBody>
                    <a:bodyPr/>
                    <a:lstStyle/>
                    <a:p>
                      <a:pPr lvl="0">
                        <a:spcBef>
                          <a:spcPts val="0"/>
                        </a:spcBef>
                        <a:buNone/>
                      </a:pPr>
                      <a:endParaRPr sz="1300"/>
                    </a:p>
                  </a:txBody>
                  <a:tcPr marL="81270" marR="81270" marT="56887" marB="56887"/>
                </a:tc>
                <a:extLst>
                  <a:ext uri="{0D108BD9-81ED-4DB2-BD59-A6C34878D82A}">
                    <a16:rowId xmlns:a16="http://schemas.microsoft.com/office/drawing/2014/main" val="10002"/>
                  </a:ext>
                </a:extLst>
              </a:tr>
            </a:tbl>
          </a:graphicData>
        </a:graphic>
      </p:graphicFrame>
      <p:pic>
        <p:nvPicPr>
          <p:cNvPr id="85" name="Shape 85"/>
          <p:cNvPicPr preferRelativeResize="0"/>
          <p:nvPr/>
        </p:nvPicPr>
        <p:blipFill>
          <a:blip r:embed="rId4">
            <a:alphaModFix/>
          </a:blip>
          <a:stretch>
            <a:fillRect/>
          </a:stretch>
        </p:blipFill>
        <p:spPr>
          <a:xfrm>
            <a:off x="1612611" y="11275533"/>
            <a:ext cx="5966286" cy="3689153"/>
          </a:xfrm>
          <a:prstGeom prst="rect">
            <a:avLst/>
          </a:prstGeom>
          <a:noFill/>
          <a:ln>
            <a:noFill/>
          </a:ln>
        </p:spPr>
      </p:pic>
      <p:sp>
        <p:nvSpPr>
          <p:cNvPr id="86" name="Shape 86"/>
          <p:cNvSpPr/>
          <p:nvPr/>
        </p:nvSpPr>
        <p:spPr>
          <a:xfrm>
            <a:off x="6107400" y="1533350"/>
            <a:ext cx="27659924" cy="3111212"/>
          </a:xfrm>
          <a:prstGeom prst="rect">
            <a:avLst/>
          </a:prstGeom>
          <a:solidFill>
            <a:schemeClr val="accent5">
              <a:lumMod val="75000"/>
            </a:schemeClr>
          </a:solidFill>
          <a:ln>
            <a:noFill/>
          </a:ln>
        </p:spPr>
        <p:txBody>
          <a:bodyPr lIns="73150" tIns="73150" rIns="73150" bIns="73150" anchor="ctr" anchorCtr="0">
            <a:noAutofit/>
          </a:bodyPr>
          <a:lstStyle/>
          <a:p>
            <a:endParaRPr sz="1307"/>
          </a:p>
        </p:txBody>
      </p:sp>
      <p:sp>
        <p:nvSpPr>
          <p:cNvPr id="87" name="Shape 87"/>
          <p:cNvSpPr txBox="1"/>
          <p:nvPr/>
        </p:nvSpPr>
        <p:spPr>
          <a:xfrm>
            <a:off x="6510260" y="3255093"/>
            <a:ext cx="27644680" cy="893760"/>
          </a:xfrm>
          <a:prstGeom prst="rect">
            <a:avLst/>
          </a:prstGeom>
          <a:noFill/>
          <a:ln>
            <a:noFill/>
          </a:ln>
        </p:spPr>
        <p:txBody>
          <a:bodyPr lIns="73150" tIns="73150" rIns="73150" bIns="73150" anchor="t" anchorCtr="0">
            <a:noAutofit/>
          </a:bodyPr>
          <a:lstStyle/>
          <a:p>
            <a:pPr>
              <a:lnSpc>
                <a:spcPct val="115000"/>
              </a:lnSpc>
            </a:pPr>
            <a:r>
              <a:rPr lang="fr-FR" sz="4013" dirty="0">
                <a:solidFill>
                  <a:srgbClr val="FFFFFF"/>
                </a:solidFill>
                <a:latin typeface="+mj-lt"/>
                <a:ea typeface="Droid Serif"/>
                <a:cs typeface="Droid Serif"/>
                <a:sym typeface="Droid Serif"/>
              </a:rPr>
              <a:t>Name/affiliation</a:t>
            </a:r>
            <a:endParaRPr lang="en" sz="4013" dirty="0">
              <a:solidFill>
                <a:schemeClr val="lt1"/>
              </a:solidFill>
              <a:latin typeface="+mj-lt"/>
              <a:ea typeface="Droid Serif"/>
              <a:cs typeface="Droid Serif"/>
              <a:sym typeface="Droid Serif"/>
            </a:endParaRPr>
          </a:p>
          <a:p>
            <a:pPr>
              <a:lnSpc>
                <a:spcPct val="115000"/>
              </a:lnSpc>
            </a:pPr>
            <a:endParaRPr sz="4013" dirty="0">
              <a:solidFill>
                <a:srgbClr val="FFFFFF"/>
              </a:solidFill>
              <a:latin typeface="Droid Serif"/>
              <a:ea typeface="Droid Serif"/>
              <a:cs typeface="Droid Serif"/>
              <a:sym typeface="Droid Serif"/>
            </a:endParaRPr>
          </a:p>
          <a:p>
            <a:pPr>
              <a:lnSpc>
                <a:spcPct val="115000"/>
              </a:lnSpc>
            </a:pPr>
            <a:endParaRPr sz="6813" dirty="0">
              <a:solidFill>
                <a:srgbClr val="FFFFFF"/>
              </a:solidFill>
              <a:latin typeface="Oswald"/>
              <a:ea typeface="Oswald"/>
              <a:cs typeface="Oswald"/>
              <a:sym typeface="Oswald"/>
            </a:endParaRPr>
          </a:p>
          <a:p>
            <a:pPr>
              <a:buClr>
                <a:srgbClr val="000000"/>
              </a:buClr>
            </a:pPr>
            <a:endParaRPr sz="7653" dirty="0">
              <a:latin typeface="Oswald"/>
              <a:ea typeface="Oswald"/>
              <a:cs typeface="Oswald"/>
              <a:sym typeface="Oswald"/>
            </a:endParaRPr>
          </a:p>
          <a:p>
            <a:pPr>
              <a:lnSpc>
                <a:spcPct val="115000"/>
              </a:lnSpc>
            </a:pPr>
            <a:endParaRPr sz="6813" dirty="0">
              <a:solidFill>
                <a:srgbClr val="FFFFFF"/>
              </a:solidFill>
              <a:latin typeface="Oswald"/>
              <a:ea typeface="Oswald"/>
              <a:cs typeface="Oswald"/>
              <a:sym typeface="Oswald"/>
            </a:endParaRPr>
          </a:p>
          <a:p>
            <a:endParaRPr sz="7653" dirty="0">
              <a:latin typeface="Oswald"/>
              <a:ea typeface="Oswald"/>
              <a:cs typeface="Oswald"/>
              <a:sym typeface="Oswald"/>
            </a:endParaRPr>
          </a:p>
        </p:txBody>
      </p:sp>
      <p:sp>
        <p:nvSpPr>
          <p:cNvPr id="88" name="Shape 88"/>
          <p:cNvSpPr txBox="1"/>
          <p:nvPr/>
        </p:nvSpPr>
        <p:spPr>
          <a:xfrm>
            <a:off x="6845560" y="1908982"/>
            <a:ext cx="23694720" cy="1476440"/>
          </a:xfrm>
          <a:prstGeom prst="rect">
            <a:avLst/>
          </a:prstGeom>
          <a:noFill/>
          <a:ln>
            <a:noFill/>
          </a:ln>
        </p:spPr>
        <p:txBody>
          <a:bodyPr lIns="73150" tIns="73150" rIns="73150" bIns="73150" anchor="t" anchorCtr="0">
            <a:noAutofit/>
          </a:bodyPr>
          <a:lstStyle/>
          <a:p>
            <a:pPr>
              <a:lnSpc>
                <a:spcPct val="115000"/>
              </a:lnSpc>
              <a:buClr>
                <a:schemeClr val="dk1"/>
              </a:buClr>
              <a:buSzPct val="25000"/>
            </a:pPr>
            <a:r>
              <a:rPr lang="fr-FR" sz="5973" dirty="0" err="1">
                <a:solidFill>
                  <a:srgbClr val="FFFFFF"/>
                </a:solidFill>
                <a:latin typeface="+mj-lt"/>
                <a:ea typeface="Oswald"/>
                <a:cs typeface="Oswald"/>
                <a:sym typeface="Oswald"/>
              </a:rPr>
              <a:t>Title</a:t>
            </a:r>
            <a:endParaRPr lang="en" sz="5973" dirty="0">
              <a:solidFill>
                <a:srgbClr val="FFFFFF"/>
              </a:solidFill>
              <a:latin typeface="+mj-lt"/>
              <a:ea typeface="Oswald"/>
              <a:cs typeface="Oswald"/>
              <a:sym typeface="Oswald"/>
            </a:endParaRPr>
          </a:p>
          <a:p>
            <a:endParaRPr sz="7653" dirty="0">
              <a:latin typeface="Oswald"/>
              <a:ea typeface="Oswald"/>
              <a:cs typeface="Oswald"/>
              <a:sym typeface="Oswald"/>
            </a:endParaRPr>
          </a:p>
        </p:txBody>
      </p:sp>
      <p:sp>
        <p:nvSpPr>
          <p:cNvPr id="89" name="Shape 89"/>
          <p:cNvSpPr/>
          <p:nvPr/>
        </p:nvSpPr>
        <p:spPr>
          <a:xfrm>
            <a:off x="1413178" y="1525688"/>
            <a:ext cx="4467120" cy="3129000"/>
          </a:xfrm>
          <a:prstGeom prst="rect">
            <a:avLst/>
          </a:prstGeom>
          <a:solidFill>
            <a:srgbClr val="FFFFFF"/>
          </a:solidFill>
          <a:ln>
            <a:noFill/>
          </a:ln>
        </p:spPr>
        <p:txBody>
          <a:bodyPr lIns="73150" tIns="73150" rIns="73150" bIns="73150" anchor="ctr" anchorCtr="0">
            <a:noAutofit/>
          </a:bodyPr>
          <a:lstStyle/>
          <a:p>
            <a:endParaRPr sz="1307"/>
          </a:p>
        </p:txBody>
      </p:sp>
      <p:sp>
        <p:nvSpPr>
          <p:cNvPr id="90" name="Shape 90"/>
          <p:cNvSpPr txBox="1"/>
          <p:nvPr/>
        </p:nvSpPr>
        <p:spPr>
          <a:xfrm>
            <a:off x="2043140" y="1937942"/>
            <a:ext cx="3231200" cy="2045960"/>
          </a:xfrm>
          <a:prstGeom prst="rect">
            <a:avLst/>
          </a:prstGeom>
          <a:noFill/>
          <a:ln>
            <a:noFill/>
          </a:ln>
        </p:spPr>
        <p:txBody>
          <a:bodyPr lIns="73150" tIns="73150" rIns="73150" bIns="73150" anchor="t" anchorCtr="0">
            <a:noAutofit/>
          </a:bodyPr>
          <a:lstStyle/>
          <a:p>
            <a:pPr algn="ctr"/>
            <a:r>
              <a:rPr lang="en" sz="5414" dirty="0"/>
              <a:t>INSERT LOGO HERE</a:t>
            </a:r>
          </a:p>
        </p:txBody>
      </p:sp>
      <p:pic>
        <p:nvPicPr>
          <p:cNvPr id="40" name="Image 39">
            <a:extLst>
              <a:ext uri="{FF2B5EF4-FFF2-40B4-BE49-F238E27FC236}">
                <a16:creationId xmlns:a16="http://schemas.microsoft.com/office/drawing/2014/main" id="{0FE2D635-B578-ED48-870B-5EA0DDC16121}"/>
              </a:ext>
            </a:extLst>
          </p:cNvPr>
          <p:cNvPicPr/>
          <p:nvPr/>
        </p:nvPicPr>
        <p:blipFill>
          <a:blip r:embed="rId5"/>
          <a:stretch>
            <a:fillRect/>
          </a:stretch>
        </p:blipFill>
        <p:spPr>
          <a:xfrm>
            <a:off x="1884939" y="18993942"/>
            <a:ext cx="5693957" cy="2951658"/>
          </a:xfrm>
          <a:prstGeom prst="rect">
            <a:avLst/>
          </a:prstGeom>
        </p:spPr>
      </p:pic>
      <p:graphicFrame>
        <p:nvGraphicFramePr>
          <p:cNvPr id="2" name="Tableau 1">
            <a:extLst>
              <a:ext uri="{FF2B5EF4-FFF2-40B4-BE49-F238E27FC236}">
                <a16:creationId xmlns:a16="http://schemas.microsoft.com/office/drawing/2014/main" id="{593D5331-672F-5F4E-B2B8-2789842EF9FB}"/>
              </a:ext>
            </a:extLst>
          </p:cNvPr>
          <p:cNvGraphicFramePr>
            <a:graphicFrameLocks noGrp="1"/>
          </p:cNvGraphicFramePr>
          <p:nvPr>
            <p:extLst>
              <p:ext uri="{D42A27DB-BD31-4B8C-83A1-F6EECF244321}">
                <p14:modId xmlns:p14="http://schemas.microsoft.com/office/powerpoint/2010/main" val="1451122265"/>
              </p:ext>
            </p:extLst>
          </p:nvPr>
        </p:nvGraphicFramePr>
        <p:xfrm>
          <a:off x="23380181" y="15557592"/>
          <a:ext cx="8368016" cy="3734308"/>
        </p:xfrm>
        <a:graphic>
          <a:graphicData uri="http://schemas.openxmlformats.org/drawingml/2006/table">
            <a:tbl>
              <a:tblPr firstRow="1" firstCol="1" bandRow="1">
                <a:tableStyleId>{F9410ADB-3FE3-460E-96BD-C520783F6FFC}</a:tableStyleId>
              </a:tblPr>
              <a:tblGrid>
                <a:gridCol w="8368016">
                  <a:extLst>
                    <a:ext uri="{9D8B030D-6E8A-4147-A177-3AD203B41FA5}">
                      <a16:colId xmlns:a16="http://schemas.microsoft.com/office/drawing/2014/main" val="2185344072"/>
                    </a:ext>
                  </a:extLst>
                </a:gridCol>
              </a:tblGrid>
              <a:tr h="256769">
                <a:tc>
                  <a:txBody>
                    <a:bodyPr/>
                    <a:lstStyle/>
                    <a:p>
                      <a:pPr>
                        <a:lnSpc>
                          <a:spcPct val="115000"/>
                        </a:lnSpc>
                        <a:spcAft>
                          <a:spcPts val="0"/>
                        </a:spcAft>
                      </a:pPr>
                      <a:r>
                        <a:rPr lang="en-GB" sz="1800">
                          <a:effectLst/>
                        </a:rPr>
                        <a:t> Extract 8 </a:t>
                      </a:r>
                      <a:endParaRPr lang="fr-FR" sz="180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9417722"/>
                  </a:ext>
                </a:extLst>
              </a:tr>
              <a:tr h="2243963">
                <a:tc>
                  <a:txBody>
                    <a:bodyPr/>
                    <a:lstStyle/>
                    <a:p>
                      <a:pPr>
                        <a:lnSpc>
                          <a:spcPct val="115000"/>
                        </a:lnSpc>
                        <a:spcAft>
                          <a:spcPts val="0"/>
                        </a:spcAft>
                      </a:pPr>
                      <a:r>
                        <a:rPr lang="en-GB" sz="1800" dirty="0">
                          <a:effectLst/>
                        </a:rPr>
                        <a:t>(T=Teacher)</a:t>
                      </a:r>
                      <a:endParaRPr lang="fr-FR" sz="1800" dirty="0">
                        <a:effectLst/>
                      </a:endParaRPr>
                    </a:p>
                    <a:p>
                      <a:pPr>
                        <a:lnSpc>
                          <a:spcPct val="115000"/>
                        </a:lnSpc>
                        <a:spcAft>
                          <a:spcPts val="0"/>
                        </a:spcAft>
                      </a:pPr>
                      <a:r>
                        <a:rPr lang="en-GB" sz="1800" dirty="0">
                          <a:effectLst/>
                        </a:rPr>
                        <a:t> </a:t>
                      </a:r>
                      <a:endParaRPr lang="fr-FR" sz="1800" dirty="0">
                        <a:effectLst/>
                      </a:endParaRPr>
                    </a:p>
                    <a:p>
                      <a:pPr marL="108585" indent="-108585">
                        <a:lnSpc>
                          <a:spcPct val="115000"/>
                        </a:lnSpc>
                        <a:spcAft>
                          <a:spcPts val="0"/>
                        </a:spcAft>
                      </a:pPr>
                      <a:r>
                        <a:rPr lang="en-GB" sz="1800" dirty="0">
                          <a:effectLst/>
                        </a:rPr>
                        <a:t>T: Look! Now:: close your eyes /</a:t>
                      </a:r>
                      <a:r>
                        <a:rPr lang="en-GB" sz="1800" dirty="0" err="1">
                          <a:effectLst/>
                        </a:rPr>
                        <a:t>aɪsəs</a:t>
                      </a:r>
                      <a:r>
                        <a:rPr lang="en-GB" sz="1800" dirty="0">
                          <a:effectLst/>
                        </a:rPr>
                        <a:t>/……..Close your eyes! /</a:t>
                      </a:r>
                      <a:r>
                        <a:rPr lang="en-GB" sz="1800" dirty="0" err="1">
                          <a:effectLst/>
                        </a:rPr>
                        <a:t>aɪsəs</a:t>
                      </a:r>
                      <a:r>
                        <a:rPr lang="en-GB" sz="1800" dirty="0">
                          <a:effectLst/>
                        </a:rPr>
                        <a:t>/ ((She mispronounces the word ‘eyes’.)) ((Children close their eyes.))</a:t>
                      </a:r>
                      <a:endParaRPr lang="fr-FR" sz="1800" dirty="0">
                        <a:effectLst/>
                      </a:endParaRPr>
                    </a:p>
                    <a:p>
                      <a:pPr marL="108585" indent="-108585">
                        <a:lnSpc>
                          <a:spcPct val="115000"/>
                        </a:lnSpc>
                        <a:spcAft>
                          <a:spcPts val="0"/>
                        </a:spcAft>
                      </a:pPr>
                      <a:r>
                        <a:rPr lang="en-GB" sz="1800" dirty="0">
                          <a:effectLst/>
                        </a:rPr>
                        <a:t>T: Close your eyes! /</a:t>
                      </a:r>
                      <a:r>
                        <a:rPr lang="en-GB" sz="1800" dirty="0" err="1">
                          <a:effectLst/>
                        </a:rPr>
                        <a:t>aɪsəs</a:t>
                      </a:r>
                      <a:r>
                        <a:rPr lang="en-GB" sz="1800" dirty="0">
                          <a:effectLst/>
                        </a:rPr>
                        <a:t>/ </a:t>
                      </a:r>
                      <a:r>
                        <a:rPr lang="en-GB" sz="1800" dirty="0" err="1">
                          <a:effectLst/>
                        </a:rPr>
                        <a:t>Hei</a:t>
                      </a:r>
                      <a:r>
                        <a:rPr lang="en-GB" sz="1800" dirty="0">
                          <a:effectLst/>
                        </a:rPr>
                        <a:t>! ((She mispronounces the word ‘eyes’. She looks around to check.))</a:t>
                      </a:r>
                      <a:endParaRPr lang="fr-FR" sz="1800" dirty="0">
                        <a:effectLst/>
                      </a:endParaRPr>
                    </a:p>
                    <a:p>
                      <a:pPr marL="108585" indent="-108585">
                        <a:lnSpc>
                          <a:spcPct val="115000"/>
                        </a:lnSpc>
                        <a:spcAft>
                          <a:spcPts val="0"/>
                        </a:spcAft>
                      </a:pPr>
                      <a:r>
                        <a:rPr lang="en-GB" sz="1800" dirty="0">
                          <a:effectLst/>
                        </a:rPr>
                        <a:t>T: Frederic et </a:t>
                      </a:r>
                      <a:r>
                        <a:rPr lang="en-GB" sz="1800" dirty="0" err="1">
                          <a:effectLst/>
                        </a:rPr>
                        <a:t>Faratetama</a:t>
                      </a:r>
                      <a:r>
                        <a:rPr lang="en-GB" sz="1800" dirty="0">
                          <a:effectLst/>
                        </a:rPr>
                        <a:t> ((Frederic and </a:t>
                      </a:r>
                      <a:r>
                        <a:rPr lang="en-GB" sz="1800" dirty="0" err="1">
                          <a:effectLst/>
                        </a:rPr>
                        <a:t>Tomatetama</a:t>
                      </a:r>
                      <a:r>
                        <a:rPr lang="en-GB" sz="1800" dirty="0">
                          <a:effectLst/>
                        </a:rPr>
                        <a:t>)) … close your eyes/</a:t>
                      </a:r>
                      <a:r>
                        <a:rPr lang="en-GB" sz="1800" dirty="0" err="1">
                          <a:effectLst/>
                        </a:rPr>
                        <a:t>aɪsəs</a:t>
                      </a:r>
                      <a:r>
                        <a:rPr lang="en-GB" sz="1800" dirty="0">
                          <a:effectLst/>
                        </a:rPr>
                        <a:t>/!</a:t>
                      </a:r>
                      <a:endParaRPr lang="fr-FR" sz="1800" dirty="0">
                        <a:effectLst/>
                      </a:endParaRPr>
                    </a:p>
                    <a:p>
                      <a:pPr marL="108585" indent="-108585">
                        <a:lnSpc>
                          <a:spcPct val="115000"/>
                        </a:lnSpc>
                        <a:spcAft>
                          <a:spcPts val="0"/>
                        </a:spcAft>
                      </a:pPr>
                      <a:r>
                        <a:rPr lang="en-GB" sz="1800" dirty="0">
                          <a:effectLst/>
                        </a:rPr>
                        <a:t>T: Open your eyes /</a:t>
                      </a:r>
                      <a:r>
                        <a:rPr lang="en-GB" sz="1800" dirty="0" err="1">
                          <a:effectLst/>
                        </a:rPr>
                        <a:t>aɪs</a:t>
                      </a:r>
                      <a:r>
                        <a:rPr lang="en-GB" sz="1800" dirty="0">
                          <a:effectLst/>
                        </a:rPr>
                        <a:t>/!  ((She pronounces eyes correctly.))</a:t>
                      </a:r>
                      <a:endParaRPr lang="fr-FR" sz="1800" dirty="0">
                        <a:effectLst/>
                      </a:endParaRPr>
                    </a:p>
                    <a:p>
                      <a:pPr marL="108585" indent="-108585">
                        <a:lnSpc>
                          <a:spcPct val="115000"/>
                        </a:lnSpc>
                        <a:spcAft>
                          <a:spcPts val="0"/>
                        </a:spcAft>
                      </a:pPr>
                      <a:r>
                        <a:rPr lang="en-GB" sz="1800" dirty="0">
                          <a:effectLst/>
                        </a:rPr>
                        <a:t>T: Open your eyes! /</a:t>
                      </a:r>
                      <a:r>
                        <a:rPr lang="en-GB" sz="1800" dirty="0" err="1">
                          <a:effectLst/>
                        </a:rPr>
                        <a:t>aɪsəs</a:t>
                      </a:r>
                      <a:r>
                        <a:rPr lang="en-GB" sz="1800" dirty="0">
                          <a:effectLst/>
                        </a:rPr>
                        <a:t>/ ((She mispronounces the word ‘eyes’. She picks one of the pictures from the board.))</a:t>
                      </a:r>
                      <a:endParaRPr lang="fr-FR" sz="18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7264421"/>
                  </a:ext>
                </a:extLst>
              </a:tr>
            </a:tbl>
          </a:graphicData>
        </a:graphic>
      </p:graphicFrame>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816</Words>
  <Application>Microsoft Macintosh PowerPoint</Application>
  <PresentationFormat>Personnalisé</PresentationFormat>
  <Paragraphs>82</Paragraphs>
  <Slides>1</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Oswald</vt:lpstr>
      <vt:lpstr>Droid Serif</vt:lpstr>
      <vt:lpstr>simple-light-2</vt:lpstr>
      <vt:lpstr>Présentation PowerPoint</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Utilisateur de Microsoft Office</cp:lastModifiedBy>
  <cp:revision>5</cp:revision>
  <dcterms:modified xsi:type="dcterms:W3CDTF">2018-02-16T06:20:24Z</dcterms:modified>
</cp:coreProperties>
</file>