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6775" cy="16203613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0" userDrawn="1">
          <p15:clr>
            <a:srgbClr val="A4A3A4"/>
          </p15:clr>
        </p15:guide>
        <p15:guide id="2" orient="horz" pos="10111" userDrawn="1">
          <p15:clr>
            <a:srgbClr val="A4A3A4"/>
          </p15:clr>
        </p15:guide>
        <p15:guide id="3" orient="horz" pos="1057" userDrawn="1">
          <p15:clr>
            <a:srgbClr val="A4A3A4"/>
          </p15:clr>
        </p15:guide>
        <p15:guide id="4" pos="90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46D2"/>
    <a:srgbClr val="FF0000"/>
    <a:srgbClr val="698ED9"/>
    <a:srgbClr val="A7C4FF"/>
    <a:srgbClr val="003064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howGuides="1">
      <p:cViewPr varScale="1">
        <p:scale>
          <a:sx n="40" d="100"/>
          <a:sy n="40" d="100"/>
        </p:scale>
        <p:origin x="288" y="2624"/>
      </p:cViewPr>
      <p:guideLst>
        <p:guide orient="horz" pos="2380"/>
        <p:guide orient="horz" pos="10111"/>
        <p:guide orient="horz" pos="1057"/>
        <p:guide pos="907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7813" y="692150"/>
            <a:ext cx="6161087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9530A5C-76A5-4FD7-91D0-84022B021607}" type="slidenum">
              <a:rPr lang="en-US" altLang="en-US"/>
              <a:pPr>
                <a:defRPr/>
              </a:pPr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D727E3-4E29-4944-9047-5793761C185B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7813" y="692150"/>
            <a:ext cx="6161087" cy="346551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1073" y="5033963"/>
            <a:ext cx="24484630" cy="3473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735" y="9182100"/>
            <a:ext cx="20165307" cy="414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06542" indent="0" algn="ctr">
              <a:buNone/>
              <a:defRPr/>
            </a:lvl2pPr>
            <a:lvl3pPr marL="813084" indent="0" algn="ctr">
              <a:buNone/>
              <a:defRPr/>
            </a:lvl3pPr>
            <a:lvl4pPr marL="1219627" indent="0" algn="ctr">
              <a:buNone/>
              <a:defRPr/>
            </a:lvl4pPr>
            <a:lvl5pPr marL="1626169" indent="0" algn="ctr">
              <a:buNone/>
              <a:defRPr/>
            </a:lvl5pPr>
            <a:lvl6pPr marL="2032711" indent="0" algn="ctr">
              <a:buNone/>
              <a:defRPr/>
            </a:lvl6pPr>
            <a:lvl7pPr marL="2439253" indent="0" algn="ctr">
              <a:buNone/>
              <a:defRPr/>
            </a:lvl7pPr>
            <a:lvl8pPr marL="2845796" indent="0" algn="ctr">
              <a:buNone/>
              <a:defRPr/>
            </a:lvl8pPr>
            <a:lvl9pPr marL="325233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189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774" y="649289"/>
            <a:ext cx="25927227" cy="2700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774" y="3781425"/>
            <a:ext cx="25927227" cy="10693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442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5194" y="649289"/>
            <a:ext cx="6481807" cy="1382553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774" y="649289"/>
            <a:ext cx="19309912" cy="138255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48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774" y="649289"/>
            <a:ext cx="25927227" cy="2700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774" y="3781425"/>
            <a:ext cx="25927227" cy="1069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085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408" y="10412413"/>
            <a:ext cx="24486042" cy="3217862"/>
          </a:xfrm>
          <a:prstGeom prst="rect">
            <a:avLst/>
          </a:prstGeom>
        </p:spPr>
        <p:txBody>
          <a:bodyPr anchor="t"/>
          <a:lstStyle>
            <a:lvl1pPr algn="l">
              <a:defRPr sz="355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408" y="6867525"/>
            <a:ext cx="24486042" cy="35448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8"/>
            </a:lvl1pPr>
            <a:lvl2pPr marL="406542" indent="0">
              <a:buNone/>
              <a:defRPr sz="1601"/>
            </a:lvl2pPr>
            <a:lvl3pPr marL="813084" indent="0">
              <a:buNone/>
              <a:defRPr sz="1423"/>
            </a:lvl3pPr>
            <a:lvl4pPr marL="1219627" indent="0">
              <a:buNone/>
              <a:defRPr sz="1245"/>
            </a:lvl4pPr>
            <a:lvl5pPr marL="1626169" indent="0">
              <a:buNone/>
              <a:defRPr sz="1245"/>
            </a:lvl5pPr>
            <a:lvl6pPr marL="2032711" indent="0">
              <a:buNone/>
              <a:defRPr sz="1245"/>
            </a:lvl6pPr>
            <a:lvl7pPr marL="2439253" indent="0">
              <a:buNone/>
              <a:defRPr sz="1245"/>
            </a:lvl7pPr>
            <a:lvl8pPr marL="2845796" indent="0">
              <a:buNone/>
              <a:defRPr sz="1245"/>
            </a:lvl8pPr>
            <a:lvl9pPr marL="3252338" indent="0">
              <a:buNone/>
              <a:defRPr sz="12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578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774" y="649289"/>
            <a:ext cx="25927227" cy="2700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9774" y="3781425"/>
            <a:ext cx="12895859" cy="10693400"/>
          </a:xfrm>
          <a:prstGeom prst="rect">
            <a:avLst/>
          </a:prstGeom>
        </p:spPr>
        <p:txBody>
          <a:bodyPr/>
          <a:lstStyle>
            <a:lvl1pPr>
              <a:defRPr sz="2490"/>
            </a:lvl1pPr>
            <a:lvl2pPr>
              <a:defRPr sz="2134"/>
            </a:lvl2pPr>
            <a:lvl3pPr>
              <a:defRPr sz="1778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142" y="3781425"/>
            <a:ext cx="12895859" cy="10693400"/>
          </a:xfrm>
          <a:prstGeom prst="rect">
            <a:avLst/>
          </a:prstGeom>
        </p:spPr>
        <p:txBody>
          <a:bodyPr/>
          <a:lstStyle>
            <a:lvl1pPr>
              <a:defRPr sz="2490"/>
            </a:lvl1pPr>
            <a:lvl2pPr>
              <a:defRPr sz="2134"/>
            </a:lvl2pPr>
            <a:lvl3pPr>
              <a:defRPr sz="1778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417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774" y="649289"/>
            <a:ext cx="25927227" cy="27003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774" y="3627438"/>
            <a:ext cx="12727886" cy="15113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34" b="1"/>
            </a:lvl1pPr>
            <a:lvl2pPr marL="406542" indent="0">
              <a:buNone/>
              <a:defRPr sz="1778" b="1"/>
            </a:lvl2pPr>
            <a:lvl3pPr marL="813084" indent="0">
              <a:buNone/>
              <a:defRPr sz="1601" b="1"/>
            </a:lvl3pPr>
            <a:lvl4pPr marL="1219627" indent="0">
              <a:buNone/>
              <a:defRPr sz="1423" b="1"/>
            </a:lvl4pPr>
            <a:lvl5pPr marL="1626169" indent="0">
              <a:buNone/>
              <a:defRPr sz="1423" b="1"/>
            </a:lvl5pPr>
            <a:lvl6pPr marL="2032711" indent="0">
              <a:buNone/>
              <a:defRPr sz="1423" b="1"/>
            </a:lvl6pPr>
            <a:lvl7pPr marL="2439253" indent="0">
              <a:buNone/>
              <a:defRPr sz="1423" b="1"/>
            </a:lvl7pPr>
            <a:lvl8pPr marL="2845796" indent="0">
              <a:buNone/>
              <a:defRPr sz="1423" b="1"/>
            </a:lvl8pPr>
            <a:lvl9pPr marL="3252338" indent="0">
              <a:buNone/>
              <a:defRPr sz="14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9774" y="5138739"/>
            <a:ext cx="12727886" cy="9336087"/>
          </a:xfrm>
          <a:prstGeom prst="rect">
            <a:avLst/>
          </a:prstGeom>
        </p:spPr>
        <p:txBody>
          <a:bodyPr/>
          <a:lstStyle>
            <a:lvl1pPr>
              <a:defRPr sz="2134"/>
            </a:lvl1pPr>
            <a:lvl2pPr>
              <a:defRPr sz="1778"/>
            </a:lvl2pPr>
            <a:lvl3pPr>
              <a:defRPr sz="1601"/>
            </a:lvl3pPr>
            <a:lvl4pPr>
              <a:defRPr sz="1423"/>
            </a:lvl4pPr>
            <a:lvl5pPr>
              <a:defRPr sz="1423"/>
            </a:lvl5pPr>
            <a:lvl6pPr>
              <a:defRPr sz="1423"/>
            </a:lvl6pPr>
            <a:lvl7pPr>
              <a:defRPr sz="1423"/>
            </a:lvl7pPr>
            <a:lvl8pPr>
              <a:defRPr sz="1423"/>
            </a:lvl8pPr>
            <a:lvl9pPr>
              <a:defRPr sz="14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3470" y="3627438"/>
            <a:ext cx="12733531" cy="15113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34" b="1"/>
            </a:lvl1pPr>
            <a:lvl2pPr marL="406542" indent="0">
              <a:buNone/>
              <a:defRPr sz="1778" b="1"/>
            </a:lvl2pPr>
            <a:lvl3pPr marL="813084" indent="0">
              <a:buNone/>
              <a:defRPr sz="1601" b="1"/>
            </a:lvl3pPr>
            <a:lvl4pPr marL="1219627" indent="0">
              <a:buNone/>
              <a:defRPr sz="1423" b="1"/>
            </a:lvl4pPr>
            <a:lvl5pPr marL="1626169" indent="0">
              <a:buNone/>
              <a:defRPr sz="1423" b="1"/>
            </a:lvl5pPr>
            <a:lvl6pPr marL="2032711" indent="0">
              <a:buNone/>
              <a:defRPr sz="1423" b="1"/>
            </a:lvl6pPr>
            <a:lvl7pPr marL="2439253" indent="0">
              <a:buNone/>
              <a:defRPr sz="1423" b="1"/>
            </a:lvl7pPr>
            <a:lvl8pPr marL="2845796" indent="0">
              <a:buNone/>
              <a:defRPr sz="1423" b="1"/>
            </a:lvl8pPr>
            <a:lvl9pPr marL="3252338" indent="0">
              <a:buNone/>
              <a:defRPr sz="14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3470" y="5138739"/>
            <a:ext cx="12733531" cy="9336087"/>
          </a:xfrm>
          <a:prstGeom prst="rect">
            <a:avLst/>
          </a:prstGeom>
        </p:spPr>
        <p:txBody>
          <a:bodyPr/>
          <a:lstStyle>
            <a:lvl1pPr>
              <a:defRPr sz="2134"/>
            </a:lvl1pPr>
            <a:lvl2pPr>
              <a:defRPr sz="1778"/>
            </a:lvl2pPr>
            <a:lvl3pPr>
              <a:defRPr sz="1601"/>
            </a:lvl3pPr>
            <a:lvl4pPr>
              <a:defRPr sz="1423"/>
            </a:lvl4pPr>
            <a:lvl5pPr>
              <a:defRPr sz="1423"/>
            </a:lvl5pPr>
            <a:lvl6pPr>
              <a:defRPr sz="1423"/>
            </a:lvl6pPr>
            <a:lvl7pPr>
              <a:defRPr sz="1423"/>
            </a:lvl7pPr>
            <a:lvl8pPr>
              <a:defRPr sz="1423"/>
            </a:lvl8pPr>
            <a:lvl9pPr>
              <a:defRPr sz="14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498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774" y="649289"/>
            <a:ext cx="25927227" cy="270033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058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35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775" y="644526"/>
            <a:ext cx="9477101" cy="2746375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2704" y="644525"/>
            <a:ext cx="16104297" cy="13830300"/>
          </a:xfrm>
          <a:prstGeom prst="rect">
            <a:avLst/>
          </a:prstGeom>
        </p:spPr>
        <p:txBody>
          <a:bodyPr/>
          <a:lstStyle>
            <a:lvl1pPr>
              <a:defRPr sz="2845"/>
            </a:lvl1pPr>
            <a:lvl2pPr>
              <a:defRPr sz="2490"/>
            </a:lvl2pPr>
            <a:lvl3pPr>
              <a:defRPr sz="2134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775" y="3390901"/>
            <a:ext cx="9477101" cy="11083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45"/>
            </a:lvl1pPr>
            <a:lvl2pPr marL="406542" indent="0">
              <a:buNone/>
              <a:defRPr sz="1067"/>
            </a:lvl2pPr>
            <a:lvl3pPr marL="813084" indent="0">
              <a:buNone/>
              <a:defRPr sz="889"/>
            </a:lvl3pPr>
            <a:lvl4pPr marL="1219627" indent="0">
              <a:buNone/>
              <a:defRPr sz="800"/>
            </a:lvl4pPr>
            <a:lvl5pPr marL="1626169" indent="0">
              <a:buNone/>
              <a:defRPr sz="800"/>
            </a:lvl5pPr>
            <a:lvl6pPr marL="2032711" indent="0">
              <a:buNone/>
              <a:defRPr sz="800"/>
            </a:lvl6pPr>
            <a:lvl7pPr marL="2439253" indent="0">
              <a:buNone/>
              <a:defRPr sz="800"/>
            </a:lvl7pPr>
            <a:lvl8pPr marL="2845796" indent="0">
              <a:buNone/>
              <a:defRPr sz="800"/>
            </a:lvl8pPr>
            <a:lvl9pPr marL="325233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9778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173" y="11342688"/>
            <a:ext cx="17284348" cy="1338262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6173" y="1447800"/>
            <a:ext cx="17284348" cy="9721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5"/>
            </a:lvl1pPr>
            <a:lvl2pPr marL="406542" indent="0">
              <a:buNone/>
              <a:defRPr sz="2490"/>
            </a:lvl2pPr>
            <a:lvl3pPr marL="813084" indent="0">
              <a:buNone/>
              <a:defRPr sz="2134"/>
            </a:lvl3pPr>
            <a:lvl4pPr marL="1219627" indent="0">
              <a:buNone/>
              <a:defRPr sz="1778"/>
            </a:lvl4pPr>
            <a:lvl5pPr marL="1626169" indent="0">
              <a:buNone/>
              <a:defRPr sz="1778"/>
            </a:lvl5pPr>
            <a:lvl6pPr marL="2032711" indent="0">
              <a:buNone/>
              <a:defRPr sz="1778"/>
            </a:lvl6pPr>
            <a:lvl7pPr marL="2439253" indent="0">
              <a:buNone/>
              <a:defRPr sz="1778"/>
            </a:lvl7pPr>
            <a:lvl8pPr marL="2845796" indent="0">
              <a:buNone/>
              <a:defRPr sz="1778"/>
            </a:lvl8pPr>
            <a:lvl9pPr marL="3252338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6173" y="12680951"/>
            <a:ext cx="17284348" cy="1901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45"/>
            </a:lvl1pPr>
            <a:lvl2pPr marL="406542" indent="0">
              <a:buNone/>
              <a:defRPr sz="1067"/>
            </a:lvl2pPr>
            <a:lvl3pPr marL="813084" indent="0">
              <a:buNone/>
              <a:defRPr sz="889"/>
            </a:lvl3pPr>
            <a:lvl4pPr marL="1219627" indent="0">
              <a:buNone/>
              <a:defRPr sz="800"/>
            </a:lvl4pPr>
            <a:lvl5pPr marL="1626169" indent="0">
              <a:buNone/>
              <a:defRPr sz="800"/>
            </a:lvl5pPr>
            <a:lvl6pPr marL="2032711" indent="0">
              <a:buNone/>
              <a:defRPr sz="800"/>
            </a:lvl6pPr>
            <a:lvl7pPr marL="2439253" indent="0">
              <a:buNone/>
              <a:defRPr sz="800"/>
            </a:lvl7pPr>
            <a:lvl8pPr marL="2845796" indent="0">
              <a:buNone/>
              <a:defRPr sz="800"/>
            </a:lvl8pPr>
            <a:lvl9pPr marL="325233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099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egaprint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17">
            <a:hlinkClick r:id="rId14"/>
          </p:cNvPr>
          <p:cNvGraphicFramePr>
            <a:graphicFrameLocks noChangeAspect="1"/>
          </p:cNvGraphicFramePr>
          <p:nvPr userDrawn="1"/>
        </p:nvGraphicFramePr>
        <p:xfrm>
          <a:off x="24659661" y="15946439"/>
          <a:ext cx="2135665" cy="12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orelDRAW" r:id="rId15" imgW="8833104" imgH="310896" progId="CorelDRAW.Graphic.13">
                  <p:embed/>
                </p:oleObj>
              </mc:Choice>
              <mc:Fallback>
                <p:oleObj name="CorelDRAW" r:id="rId15" imgW="8833104" imgH="310896" progId="CorelDRAW.Graphic.1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8562"/>
                      <a:stretch>
                        <a:fillRect/>
                      </a:stretch>
                    </p:blipFill>
                    <p:spPr bwMode="auto">
                      <a:xfrm>
                        <a:off x="24659661" y="15946439"/>
                        <a:ext cx="2135665" cy="12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Text Box 18"/>
          <p:cNvSpPr txBox="1">
            <a:spLocks noChangeArrowheads="1"/>
          </p:cNvSpPr>
          <p:nvPr userDrawn="1"/>
        </p:nvSpPr>
        <p:spPr bwMode="auto">
          <a:xfrm>
            <a:off x="26773067" y="15881351"/>
            <a:ext cx="1422185" cy="2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2146300">
              <a:defRPr>
                <a:solidFill>
                  <a:schemeClr val="tx1"/>
                </a:solidFill>
                <a:latin typeface="Arial" charset="0"/>
              </a:defRPr>
            </a:lvl1pPr>
            <a:lvl2pPr algn="l" defTabSz="2146300">
              <a:defRPr>
                <a:solidFill>
                  <a:schemeClr val="tx1"/>
                </a:solidFill>
                <a:latin typeface="Arial" charset="0"/>
              </a:defRPr>
            </a:lvl2pPr>
            <a:lvl3pPr algn="l" defTabSz="2146300">
              <a:defRPr>
                <a:solidFill>
                  <a:schemeClr val="tx1"/>
                </a:solidFill>
                <a:latin typeface="Arial" charset="0"/>
              </a:defRPr>
            </a:lvl3pPr>
            <a:lvl4pPr algn="l" defTabSz="2146300">
              <a:defRPr>
                <a:solidFill>
                  <a:schemeClr val="tx1"/>
                </a:solidFill>
                <a:latin typeface="Arial" charset="0"/>
              </a:defRPr>
            </a:lvl4pPr>
            <a:lvl5pPr algn="l" defTabSz="2146300">
              <a:defRPr>
                <a:solidFill>
                  <a:schemeClr val="tx1"/>
                </a:solidFill>
                <a:latin typeface="Arial" charset="0"/>
              </a:defRPr>
            </a:lvl5pPr>
            <a:lvl6pPr defTabSz="2146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146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146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1463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889">
                <a:solidFill>
                  <a:schemeClr val="bg1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908490" rtl="0" eaLnBrk="0" fontAlgn="base" hangingPunct="0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+mj-lt"/>
          <a:ea typeface="+mj-ea"/>
          <a:cs typeface="+mj-cs"/>
        </a:defRPr>
      </a:lvl1pPr>
      <a:lvl2pPr algn="ctr" defTabSz="1908490" rtl="0" eaLnBrk="0" fontAlgn="base" hangingPunct="0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2pPr>
      <a:lvl3pPr algn="ctr" defTabSz="1908490" rtl="0" eaLnBrk="0" fontAlgn="base" hangingPunct="0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3pPr>
      <a:lvl4pPr algn="ctr" defTabSz="1908490" rtl="0" eaLnBrk="0" fontAlgn="base" hangingPunct="0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4pPr>
      <a:lvl5pPr algn="ctr" defTabSz="1908490" rtl="0" eaLnBrk="0" fontAlgn="base" hangingPunct="0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5pPr>
      <a:lvl6pPr marL="406542" algn="ctr" defTabSz="1908490" rtl="0" fontAlgn="base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6pPr>
      <a:lvl7pPr marL="813084" algn="ctr" defTabSz="1908490" rtl="0" fontAlgn="base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7pPr>
      <a:lvl8pPr marL="1219627" algn="ctr" defTabSz="1908490" rtl="0" fontAlgn="base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8pPr>
      <a:lvl9pPr marL="1626169" algn="ctr" defTabSz="1908490" rtl="0" fontAlgn="base">
        <a:spcBef>
          <a:spcPct val="0"/>
        </a:spcBef>
        <a:spcAft>
          <a:spcPct val="0"/>
        </a:spcAft>
        <a:defRPr sz="9159">
          <a:solidFill>
            <a:schemeClr val="tx2"/>
          </a:solidFill>
          <a:latin typeface="Arial" charset="0"/>
        </a:defRPr>
      </a:lvl9pPr>
    </p:titleStyle>
    <p:bodyStyle>
      <a:lvl1pPr marL="715684" indent="-715684" algn="l" defTabSz="1908490" rtl="0" eaLnBrk="0" fontAlgn="base" hangingPunct="0">
        <a:spcBef>
          <a:spcPct val="20000"/>
        </a:spcBef>
        <a:spcAft>
          <a:spcPct val="0"/>
        </a:spcAft>
        <a:buChar char="•"/>
        <a:defRPr sz="6669">
          <a:solidFill>
            <a:schemeClr val="tx1"/>
          </a:solidFill>
          <a:latin typeface="+mn-lt"/>
          <a:ea typeface="+mn-ea"/>
          <a:cs typeface="+mn-cs"/>
        </a:defRPr>
      </a:lvl1pPr>
      <a:lvl2pPr marL="1549942" indent="-597109" algn="l" defTabSz="1908490" rtl="0" eaLnBrk="0" fontAlgn="base" hangingPunct="0">
        <a:spcBef>
          <a:spcPct val="20000"/>
        </a:spcBef>
        <a:spcAft>
          <a:spcPct val="0"/>
        </a:spcAft>
        <a:buChar char="–"/>
        <a:defRPr sz="5780">
          <a:solidFill>
            <a:schemeClr val="tx1"/>
          </a:solidFill>
          <a:latin typeface="+mn-lt"/>
        </a:defRPr>
      </a:lvl2pPr>
      <a:lvl3pPr marL="2385612" indent="-477122" algn="l" defTabSz="1908490" rtl="0" eaLnBrk="0" fontAlgn="base" hangingPunct="0">
        <a:spcBef>
          <a:spcPct val="20000"/>
        </a:spcBef>
        <a:spcAft>
          <a:spcPct val="0"/>
        </a:spcAft>
        <a:buChar char="•"/>
        <a:defRPr sz="4980">
          <a:solidFill>
            <a:schemeClr val="tx1"/>
          </a:solidFill>
          <a:latin typeface="+mn-lt"/>
        </a:defRPr>
      </a:lvl3pPr>
      <a:lvl4pPr marL="3338446" indent="-475711" algn="l" defTabSz="1908490" rtl="0" eaLnBrk="0" fontAlgn="base" hangingPunct="0">
        <a:spcBef>
          <a:spcPct val="20000"/>
        </a:spcBef>
        <a:spcAft>
          <a:spcPct val="0"/>
        </a:spcAft>
        <a:buChar char="–"/>
        <a:defRPr sz="4179">
          <a:solidFill>
            <a:schemeClr val="tx1"/>
          </a:solidFill>
          <a:latin typeface="+mn-lt"/>
        </a:defRPr>
      </a:lvl4pPr>
      <a:lvl5pPr marL="4292691" indent="-477122" algn="l" defTabSz="1908490" rtl="0" eaLnBrk="0" fontAlgn="base" hangingPunct="0">
        <a:spcBef>
          <a:spcPct val="20000"/>
        </a:spcBef>
        <a:spcAft>
          <a:spcPct val="0"/>
        </a:spcAft>
        <a:buChar char="»"/>
        <a:defRPr sz="4179">
          <a:solidFill>
            <a:schemeClr val="tx1"/>
          </a:solidFill>
          <a:latin typeface="+mn-lt"/>
        </a:defRPr>
      </a:lvl5pPr>
      <a:lvl6pPr marL="4699233" indent="-477122" algn="l" defTabSz="1908490" rtl="0" fontAlgn="base">
        <a:spcBef>
          <a:spcPct val="20000"/>
        </a:spcBef>
        <a:spcAft>
          <a:spcPct val="0"/>
        </a:spcAft>
        <a:buChar char="»"/>
        <a:defRPr sz="4179">
          <a:solidFill>
            <a:schemeClr val="tx1"/>
          </a:solidFill>
          <a:latin typeface="+mn-lt"/>
        </a:defRPr>
      </a:lvl6pPr>
      <a:lvl7pPr marL="5105776" indent="-477122" algn="l" defTabSz="1908490" rtl="0" fontAlgn="base">
        <a:spcBef>
          <a:spcPct val="20000"/>
        </a:spcBef>
        <a:spcAft>
          <a:spcPct val="0"/>
        </a:spcAft>
        <a:buChar char="»"/>
        <a:defRPr sz="4179">
          <a:solidFill>
            <a:schemeClr val="tx1"/>
          </a:solidFill>
          <a:latin typeface="+mn-lt"/>
        </a:defRPr>
      </a:lvl7pPr>
      <a:lvl8pPr marL="5512318" indent="-477122" algn="l" defTabSz="1908490" rtl="0" fontAlgn="base">
        <a:spcBef>
          <a:spcPct val="20000"/>
        </a:spcBef>
        <a:spcAft>
          <a:spcPct val="0"/>
        </a:spcAft>
        <a:buChar char="»"/>
        <a:defRPr sz="4179">
          <a:solidFill>
            <a:schemeClr val="tx1"/>
          </a:solidFill>
          <a:latin typeface="+mn-lt"/>
        </a:defRPr>
      </a:lvl8pPr>
      <a:lvl9pPr marL="5918860" indent="-477122" algn="l" defTabSz="1908490" rtl="0" fontAlgn="base">
        <a:spcBef>
          <a:spcPct val="20000"/>
        </a:spcBef>
        <a:spcAft>
          <a:spcPct val="0"/>
        </a:spcAft>
        <a:buChar char="»"/>
        <a:defRPr sz="417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1pPr>
      <a:lvl2pPr marL="406542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2pPr>
      <a:lvl3pPr marL="813084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3pPr>
      <a:lvl4pPr marL="1219627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4pPr>
      <a:lvl5pPr marL="1626169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5pPr>
      <a:lvl6pPr marL="2032711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6pPr>
      <a:lvl7pPr marL="2439253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7pPr>
      <a:lvl8pPr marL="2845796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8pPr>
      <a:lvl9pPr marL="3252338" algn="l" defTabSz="813084" rtl="0" eaLnBrk="1" latinLnBrk="0" hangingPunct="1">
        <a:defRPr sz="1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ersession.com/ord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chemeClr val="bg1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0"/>
          <p:cNvSpPr>
            <a:spLocks noChangeArrowheads="1"/>
          </p:cNvSpPr>
          <p:nvPr/>
        </p:nvSpPr>
        <p:spPr bwMode="auto">
          <a:xfrm>
            <a:off x="21555678" y="3565812"/>
            <a:ext cx="6800815" cy="1137280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735"/>
          </a:p>
        </p:txBody>
      </p:sp>
      <p:sp>
        <p:nvSpPr>
          <p:cNvPr id="2051" name="AutoShape 29"/>
          <p:cNvSpPr>
            <a:spLocks noChangeArrowheads="1"/>
          </p:cNvSpPr>
          <p:nvPr/>
        </p:nvSpPr>
        <p:spPr bwMode="auto">
          <a:xfrm>
            <a:off x="7451537" y="3565812"/>
            <a:ext cx="6802227" cy="1137280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735"/>
          </a:p>
        </p:txBody>
      </p:sp>
      <p:sp>
        <p:nvSpPr>
          <p:cNvPr id="2052" name="AutoShape 31"/>
          <p:cNvSpPr>
            <a:spLocks noChangeArrowheads="1"/>
          </p:cNvSpPr>
          <p:nvPr/>
        </p:nvSpPr>
        <p:spPr bwMode="auto">
          <a:xfrm>
            <a:off x="14503608" y="3565812"/>
            <a:ext cx="6800815" cy="11372805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735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399466" y="3541816"/>
            <a:ext cx="6802227" cy="11372804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735"/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592848" y="4807970"/>
            <a:ext cx="6418288" cy="1006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1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400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400" b="1" dirty="0">
                <a:latin typeface="Times New Roman" pitchFamily="18" charset="0"/>
              </a:rPr>
              <a:t>Table1</a:t>
            </a: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400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400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400" b="1" dirty="0">
              <a:latin typeface="Times New Roman" pitchFamily="18" charset="0"/>
            </a:endParaRPr>
          </a:p>
        </p:txBody>
      </p:sp>
      <p:sp>
        <p:nvSpPr>
          <p:cNvPr id="2055" name="Text Box 10"/>
          <p:cNvSpPr txBox="1">
            <a:spLocks noChangeArrowheads="1"/>
          </p:cNvSpPr>
          <p:nvPr/>
        </p:nvSpPr>
        <p:spPr bwMode="auto">
          <a:xfrm>
            <a:off x="7601160" y="3766252"/>
            <a:ext cx="6452164" cy="61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35" b="1"/>
              <a:t>Methods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21805520" y="3767664"/>
            <a:ext cx="6450753" cy="61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35" b="1"/>
              <a:t>Conclusions</a:t>
            </a:r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450283" y="1064557"/>
            <a:ext cx="27906210" cy="2300816"/>
          </a:xfrm>
          <a:prstGeom prst="roundRect">
            <a:avLst>
              <a:gd name="adj" fmla="val 10870"/>
            </a:avLst>
          </a:prstGeom>
          <a:gradFill rotWithShape="1">
            <a:gsLst>
              <a:gs pos="0">
                <a:srgbClr val="A7C4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9750" tIns="19875" rIns="39750" bIns="19875" anchor="ctr"/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735">
              <a:solidFill>
                <a:schemeClr val="bg1"/>
              </a:solidFill>
            </a:endParaRPr>
          </a:p>
        </p:txBody>
      </p:sp>
      <p:sp>
        <p:nvSpPr>
          <p:cNvPr id="2058" name="Text Box 14"/>
          <p:cNvSpPr txBox="1">
            <a:spLocks noChangeArrowheads="1"/>
          </p:cNvSpPr>
          <p:nvPr/>
        </p:nvSpPr>
        <p:spPr bwMode="auto">
          <a:xfrm>
            <a:off x="800345" y="1181716"/>
            <a:ext cx="27331711" cy="17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24" b="1" dirty="0"/>
              <a:t>Title of the Research Study</a:t>
            </a:r>
          </a:p>
          <a:p>
            <a:pPr eaLnBrk="1" hangingPunct="1"/>
            <a:r>
              <a:rPr lang="en-US" altLang="en-US" sz="3735" b="1" dirty="0"/>
              <a:t>Name</a:t>
            </a:r>
          </a:p>
          <a:p>
            <a:pPr eaLnBrk="1" hangingPunct="1"/>
            <a:r>
              <a:rPr lang="en-US" altLang="en-US" sz="2134" b="1" i="1" dirty="0"/>
              <a:t>UNIVERSITY /Affiliation</a:t>
            </a:r>
            <a:endParaRPr lang="en-US" altLang="en-US" sz="3735" dirty="0"/>
          </a:p>
        </p:txBody>
      </p:sp>
      <p:sp>
        <p:nvSpPr>
          <p:cNvPr id="2059" name="Text Box 16"/>
          <p:cNvSpPr txBox="1">
            <a:spLocks noChangeArrowheads="1"/>
          </p:cNvSpPr>
          <p:nvPr/>
        </p:nvSpPr>
        <p:spPr bwMode="auto">
          <a:xfrm>
            <a:off x="450283" y="1864903"/>
            <a:ext cx="2401035" cy="902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35" b="1"/>
              <a:t>Logo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45">
              <a:solidFill>
                <a:srgbClr val="FF0000"/>
              </a:solidFill>
            </a:endParaRPr>
          </a:p>
        </p:txBody>
      </p:sp>
      <p:sp>
        <p:nvSpPr>
          <p:cNvPr id="2060" name="Text Box 25"/>
          <p:cNvSpPr txBox="1">
            <a:spLocks noChangeArrowheads="1"/>
          </p:cNvSpPr>
          <p:nvPr/>
        </p:nvSpPr>
        <p:spPr bwMode="auto">
          <a:xfrm>
            <a:off x="15258783" y="8067224"/>
            <a:ext cx="5451380" cy="4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45" b="1" i="1"/>
              <a:t>Figure #2</a:t>
            </a:r>
          </a:p>
        </p:txBody>
      </p:sp>
      <p:sp>
        <p:nvSpPr>
          <p:cNvPr id="2061" name="AutoShape 26"/>
          <p:cNvSpPr>
            <a:spLocks noChangeArrowheads="1"/>
          </p:cNvSpPr>
          <p:nvPr/>
        </p:nvSpPr>
        <p:spPr bwMode="auto">
          <a:xfrm>
            <a:off x="15131743" y="9011546"/>
            <a:ext cx="5500785" cy="5493726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735"/>
          </a:p>
        </p:txBody>
      </p:sp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22099121" y="11903799"/>
            <a:ext cx="5451380" cy="4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45"/>
              <a:t>Bibliography</a:t>
            </a:r>
          </a:p>
        </p:txBody>
      </p:sp>
      <p:sp>
        <p:nvSpPr>
          <p:cNvPr id="2063" name="Text Box 38"/>
          <p:cNvSpPr txBox="1">
            <a:spLocks noChangeArrowheads="1"/>
          </p:cNvSpPr>
          <p:nvPr/>
        </p:nvSpPr>
        <p:spPr bwMode="auto">
          <a:xfrm>
            <a:off x="21926913" y="12379488"/>
            <a:ext cx="6030113" cy="1847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591" tIns="13296" rIns="26591" bIns="13296">
            <a:spAutoFit/>
          </a:bodyPr>
          <a:lstStyle>
            <a:lvl1pPr marL="168275" indent="-168275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317500" indent="-168275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466725" indent="-168275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615950" indent="-168275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765175" indent="-168275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1222375" indent="-168275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1679575" indent="-168275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2136775" indent="-168275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2593975" indent="-168275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endParaRPr lang="en-US" altLang="en-US" sz="1245" b="1" u="sng">
              <a:latin typeface="Times New Roman" pitchFamily="18" charset="0"/>
            </a:endParaRP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1245" b="1">
                <a:latin typeface="Times New Roman" pitchFamily="18" charset="0"/>
              </a:rPr>
              <a:t>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Tx/>
              <a:buAutoNum type="arabicPeriod"/>
            </a:pPr>
            <a:r>
              <a:rPr lang="en-US" altLang="en-US" sz="1245" b="1">
                <a:latin typeface="Times New Roman" pitchFamily="18" charset="0"/>
              </a:rPr>
              <a:t>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en-US" sz="1245" b="1">
                <a:latin typeface="Times New Roman" pitchFamily="18" charset="0"/>
              </a:rPr>
              <a:t>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itchFamily="18" charset="2"/>
              <a:buAutoNum type="arabicPeriod"/>
            </a:pPr>
            <a:r>
              <a:rPr lang="en-US" altLang="en-US" sz="1245" b="1">
                <a:latin typeface="Times New Roman" pitchFamily="18" charset="0"/>
              </a:rPr>
              <a:t>Xxxxxxxxxxxxxxxxxxxxxxxxxxxxxxxxxxxxxxxxxxxxxxxxxxxxxxxxxxxxxxxxxxxxxxxxxxxxxxxxxxx</a:t>
            </a:r>
          </a:p>
          <a:p>
            <a:pPr algn="l">
              <a:lnSpc>
                <a:spcPct val="95000"/>
              </a:lnSpc>
              <a:buFont typeface="Symbol" pitchFamily="18" charset="2"/>
              <a:buAutoNum type="arabicPeriod"/>
            </a:pPr>
            <a:endParaRPr lang="en-US" altLang="en-US" sz="1245" b="1">
              <a:latin typeface="Times New Roman" pitchFamily="18" charset="0"/>
            </a:endParaRPr>
          </a:p>
        </p:txBody>
      </p:sp>
      <p:sp>
        <p:nvSpPr>
          <p:cNvPr id="2064" name="Text Box 39"/>
          <p:cNvSpPr txBox="1">
            <a:spLocks noChangeArrowheads="1"/>
          </p:cNvSpPr>
          <p:nvPr/>
        </p:nvSpPr>
        <p:spPr bwMode="auto">
          <a:xfrm>
            <a:off x="14695577" y="4799501"/>
            <a:ext cx="6409818" cy="288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591" tIns="13296" rIns="26591" bIns="13296">
            <a:spAutoFit/>
          </a:bodyPr>
          <a:lstStyle>
            <a:lvl1pPr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1245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245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245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889" dirty="0">
              <a:latin typeface="Times New Roman" pitchFamily="18" charset="0"/>
            </a:endParaRPr>
          </a:p>
        </p:txBody>
      </p:sp>
      <p:sp>
        <p:nvSpPr>
          <p:cNvPr id="2065" name="Text Box 40"/>
          <p:cNvSpPr txBox="1">
            <a:spLocks noChangeArrowheads="1"/>
          </p:cNvSpPr>
          <p:nvPr/>
        </p:nvSpPr>
        <p:spPr bwMode="auto">
          <a:xfrm>
            <a:off x="21771643" y="4819263"/>
            <a:ext cx="6360414" cy="7256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6591" tIns="13296" rIns="26591" bIns="13296">
            <a:spAutoFit/>
          </a:bodyPr>
          <a:lstStyle>
            <a:lvl1pPr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9845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9845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lnSpc>
                <a:spcPct val="95000"/>
              </a:lnSpc>
            </a:pPr>
            <a:r>
              <a:rPr lang="en-US" altLang="en-US" sz="1245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245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245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245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l">
              <a:lnSpc>
                <a:spcPct val="95000"/>
              </a:lnSpc>
            </a:pPr>
            <a:endParaRPr lang="en-US" altLang="en-US" sz="1245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r>
              <a:rPr lang="en-US" altLang="en-US" sz="1245" dirty="0">
                <a:latin typeface="Times New Roman" pitchFamily="18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1245" b="1" dirty="0">
              <a:latin typeface="Times New Roman" pitchFamily="18" charset="0"/>
            </a:endParaRPr>
          </a:p>
          <a:p>
            <a:pPr algn="l">
              <a:lnSpc>
                <a:spcPct val="95000"/>
              </a:lnSpc>
            </a:pPr>
            <a:endParaRPr lang="en-US" altLang="en-US" sz="889" dirty="0">
              <a:latin typeface="Times New Roman" pitchFamily="18" charset="0"/>
            </a:endParaRPr>
          </a:p>
        </p:txBody>
      </p:sp>
      <p:sp>
        <p:nvSpPr>
          <p:cNvPr id="2066" name="Text Box 42"/>
          <p:cNvSpPr txBox="1">
            <a:spLocks noChangeArrowheads="1"/>
          </p:cNvSpPr>
          <p:nvPr/>
        </p:nvSpPr>
        <p:spPr bwMode="auto">
          <a:xfrm>
            <a:off x="550502" y="3766252"/>
            <a:ext cx="6450753" cy="61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35" b="1"/>
              <a:t>Introduction</a:t>
            </a:r>
          </a:p>
        </p:txBody>
      </p:sp>
      <p:sp>
        <p:nvSpPr>
          <p:cNvPr id="2067" name="Text Box 43"/>
          <p:cNvSpPr txBox="1">
            <a:spLocks noChangeArrowheads="1"/>
          </p:cNvSpPr>
          <p:nvPr/>
        </p:nvSpPr>
        <p:spPr bwMode="auto">
          <a:xfrm>
            <a:off x="14653231" y="3771898"/>
            <a:ext cx="6452164" cy="61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35" b="1" dirty="0"/>
              <a:t>Results/Discussion</a:t>
            </a:r>
          </a:p>
        </p:txBody>
      </p:sp>
      <p:sp>
        <p:nvSpPr>
          <p:cNvPr id="2068" name="Text Box 49"/>
          <p:cNvSpPr txBox="1">
            <a:spLocks noChangeArrowheads="1"/>
          </p:cNvSpPr>
          <p:nvPr/>
        </p:nvSpPr>
        <p:spPr bwMode="auto">
          <a:xfrm>
            <a:off x="25855238" y="1879018"/>
            <a:ext cx="2401035" cy="902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9750" tIns="19875" rIns="39750" bIns="1987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735" b="1"/>
              <a:t>Logo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245">
              <a:solidFill>
                <a:srgbClr val="FF0000"/>
              </a:solidFill>
            </a:endParaRPr>
          </a:p>
        </p:txBody>
      </p:sp>
      <p:sp>
        <p:nvSpPr>
          <p:cNvPr id="2069" name="Text Box 19"/>
          <p:cNvSpPr txBox="1">
            <a:spLocks noChangeArrowheads="1"/>
          </p:cNvSpPr>
          <p:nvPr/>
        </p:nvSpPr>
        <p:spPr bwMode="auto">
          <a:xfrm>
            <a:off x="7836888" y="8557029"/>
            <a:ext cx="6282780" cy="450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 defTabSz="4389438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</a:t>
            </a:r>
            <a:endParaRPr lang="en-US" altLang="en-US" sz="3201" b="1" i="1" dirty="0">
              <a:solidFill>
                <a:srgbClr val="FC8004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xxxxxxxxx</a:t>
            </a:r>
            <a:endParaRPr lang="en-US" altLang="en-US" sz="3201" b="1" i="1" dirty="0">
              <a:solidFill>
                <a:srgbClr val="FC8004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xxxxxxxxx</a:t>
            </a:r>
            <a:r>
              <a:rPr lang="en-US" altLang="en-US" sz="3201" b="1" i="1" dirty="0">
                <a:solidFill>
                  <a:srgbClr val="FC8004"/>
                </a:solidFill>
              </a:rPr>
              <a:t>!</a:t>
            </a:r>
          </a:p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xxxxxxxx</a:t>
            </a:r>
            <a:endParaRPr lang="en-US" altLang="en-US" sz="3201" b="1" i="1" dirty="0">
              <a:solidFill>
                <a:srgbClr val="FC8004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xxxxxxxxxxxx</a:t>
            </a:r>
            <a:endParaRPr lang="en-US" altLang="en-US" sz="3201" b="1" i="1" dirty="0">
              <a:solidFill>
                <a:srgbClr val="FC8004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xxxxxxxx</a:t>
            </a:r>
            <a:endParaRPr lang="en-US" altLang="en-US" sz="3201" b="1" i="1" dirty="0">
              <a:solidFill>
                <a:srgbClr val="FC8004"/>
              </a:solidFill>
            </a:endParaRPr>
          </a:p>
          <a:p>
            <a:pPr algn="l" eaLnBrk="1" hangingPunct="1">
              <a:lnSpc>
                <a:spcPct val="8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1" b="1" i="1" dirty="0" err="1">
                <a:solidFill>
                  <a:srgbClr val="FC8004"/>
                </a:solidFill>
              </a:rPr>
              <a:t>xxxxxxx</a:t>
            </a:r>
            <a:endParaRPr lang="en-US" altLang="en-US" sz="3201" b="1" i="1" dirty="0"/>
          </a:p>
        </p:txBody>
      </p:sp>
      <p:pic>
        <p:nvPicPr>
          <p:cNvPr id="2071" name="Picture 2" descr="poster from our templat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6851" y="4553893"/>
            <a:ext cx="2385508" cy="237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Picture 26">
            <a:hlinkClick r:id="rId3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>
            <a:fillRect/>
          </a:stretch>
        </p:blipFill>
        <p:spPr bwMode="auto">
          <a:xfrm>
            <a:off x="10978983" y="5174972"/>
            <a:ext cx="2694637" cy="2317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146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146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45</Words>
  <Application>Microsoft Macintosh PowerPoint</Application>
  <PresentationFormat>Personnalisé</PresentationFormat>
  <Paragraphs>60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Default Design</vt:lpstr>
      <vt:lpstr>CorelDRAW</vt:lpstr>
      <vt:lpstr>Présentation PowerPoint</vt:lpstr>
    </vt:vector>
  </TitlesOfParts>
  <Company>MegaPrint Inc.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180x90 cm horizontal poster template</dc:title>
  <dc:creator>Ethan Shulda;www.postersession.com</dc:creator>
  <cp:keywords>www.postersession.com</cp:keywords>
  <dc:description>©MegaPrint Inc. 2009-2015</dc:description>
  <cp:lastModifiedBy>Utilisateur de Microsoft Office</cp:lastModifiedBy>
  <cp:revision>32</cp:revision>
  <dcterms:created xsi:type="dcterms:W3CDTF">2008-12-04T00:20:37Z</dcterms:created>
  <dcterms:modified xsi:type="dcterms:W3CDTF">2018-02-16T05:55:45Z</dcterms:modified>
</cp:coreProperties>
</file>